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69" r:id="rId4"/>
    <p:sldId id="268" r:id="rId5"/>
    <p:sldId id="263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Hollywood" initials="RH" lastIdx="1" clrIdx="0">
    <p:extLst>
      <p:ext uri="{19B8F6BF-5375-455C-9EA6-DF929625EA0E}">
        <p15:presenceInfo xmlns:p15="http://schemas.microsoft.com/office/powerpoint/2012/main" userId="3b5f7df96e83d89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D00"/>
    <a:srgbClr val="03ED2A"/>
    <a:srgbClr val="FFECB7"/>
    <a:srgbClr val="FF7415"/>
    <a:srgbClr val="42DAEA"/>
    <a:srgbClr val="660066"/>
    <a:srgbClr val="FF33CC"/>
    <a:srgbClr val="FF7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30622-B80D-40A2-8EB1-F2E64C1F7AC1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004E9-7964-4B5C-B8AA-4E2058F098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791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70E30-285D-48A4-99EA-D57468DA04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3AF97-F2C4-4F53-AD87-EFE9B2753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732A2-BC1E-4C46-8156-9D5FADE1D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D31A28-914B-4810-B1E1-AAF9C660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0B35F-B62B-4C32-A9EC-AD5A77C8F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6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8F75D-5E8A-491E-9ABF-1AD97439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DA5443-41D6-4890-A6E6-E649E4636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DD982-8F26-4B06-901D-FE75673CF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24EC1-C459-4E78-BF9C-0E104AD3D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2F01C-3355-4FC2-8141-354D0C506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43B246-069C-4D0A-A8D9-E9A5FC113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A42F97-B5FD-4F68-872C-8B02D6ECDA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61420B-EF1E-409F-A4AD-49FAC03B9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DFFD6-39A3-4ECF-BD98-E6679C299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CB8813-749C-40EF-ABA1-194FE20E5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60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BC8BD-2DCE-4950-BE5B-788164A04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2BFC2-6D16-4D9C-8E2B-F454F6F8E4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1CAB61-84F8-46D9-9E0F-6465BEDE9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E4BAD-5215-4741-8DEB-A6256EA3E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339A-025A-40FD-BD55-914F499B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97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28697-C1C5-4517-995A-9E43817A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1A0AC0-C7BC-4C80-BE8C-6584ABE75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C7FEE-544D-4A10-AC51-3585DBC4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4BDB-9AF5-4E6B-96BB-F423F4BDD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86E64-E3C3-4A64-B2CD-752F1DC6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82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1509E-4CB1-474C-BEA7-3BB453DA2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EADB-5E8F-425F-A0AD-9249FEAEE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38059-1C27-4BCC-B430-22F4D13B7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4B9453-3A57-454F-9704-AE65B928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5EA06-6655-4589-BC66-82265C389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AB0E62-7487-4F52-A3D1-3D309085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05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AF430-C0B6-472E-AD5E-552C51685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505BE-ADAF-4C20-A4EA-108CA7DBE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E73BB-B798-4B81-8454-515C9F1BD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75C24-3E89-4B14-BEA3-224F0DD7A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28BFD-38C8-402D-BB62-519B9313B1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1655AD-A945-4027-AC2C-629A62BF5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6BA136-7109-4FAB-BE63-4304A33E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5125BB-3F61-43C3-83C2-B2787AF4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58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2DB6-2540-4A94-9171-F4DE0DD50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0FD1D8-6E6D-407B-93BD-A13D6564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9BCEF-0359-4AC7-A642-2D32A9E28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9CCF2-FC3D-45D3-B398-A36F0F06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300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E6D88-D48B-44C9-8586-977773293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73301-59DB-4B9B-AD72-6C749D6E8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1BE90-55ED-4074-B40B-B1A52384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77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5A33-2962-4126-9D25-4C9C9B79B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775ED-98AD-46B3-8143-5893BC874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C944B-7761-4B2B-8772-6B6944DE1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A3F1E-61F3-4AAD-BEE6-B0D6B79F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7C917-A4CD-4AC4-866E-C5A178FE1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994275-3993-45CA-8B20-7298160A7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23AA-2718-464B-9855-FBD0CEF9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C02A81-DD20-44F7-9BA4-3FA2807A36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7B75A6-6535-42B8-B751-B4EABDE585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24CD6-8985-40E5-ACD8-735DA288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36D2D-E4F6-4435-A0DC-A20D0B886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8BF4E5-46D2-4A9A-BF7F-0CC61E1D4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39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3FDB9-6597-4070-9C24-0990322FA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1D4A-B007-45B1-8399-CD8F3D901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D0564-AB31-43E7-9854-8C588B1D1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2638C-3C80-406D-869D-ACA7ACB199F4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11C5A-384E-4508-80E3-58C2DD517F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05C0-4B3E-48FF-925D-C4ACBD56D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FD6E1-550B-4E0C-9AE9-3BAD4CD66C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24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4E7AEA-C221-419B-A905-69C74E6180DC}"/>
              </a:ext>
            </a:extLst>
          </p:cNvPr>
          <p:cNvSpPr/>
          <p:nvPr/>
        </p:nvSpPr>
        <p:spPr>
          <a:xfrm>
            <a:off x="280227" y="307791"/>
            <a:ext cx="1163154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Ancient Egypt - </a:t>
            </a:r>
            <a:r>
              <a:rPr lang="en-US" sz="9600" b="1" cap="none" spc="0" dirty="0" smtClean="0">
                <a:ln w="9525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erlin Sans FB Demi" panose="020E0802020502020306" pitchFamily="34" charset="0"/>
              </a:rPr>
              <a:t>Homes</a:t>
            </a:r>
            <a:endParaRPr lang="en-US" sz="9600" b="1" cap="none" spc="0" dirty="0">
              <a:ln w="9525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erlin Sans FB Demi" panose="020E0802020502020306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01598C-EEB7-479C-97F1-0B08B9D1D10D}"/>
              </a:ext>
            </a:extLst>
          </p:cNvPr>
          <p:cNvCxnSpPr/>
          <p:nvPr/>
        </p:nvCxnSpPr>
        <p:spPr>
          <a:xfrm>
            <a:off x="2227007" y="3480611"/>
            <a:ext cx="794938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6600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Ancient Egyptian Homes:</a:t>
            </a:r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Average family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lived in sun baked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mud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homes.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Usually o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ne-floo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 &amp; small.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a basement &amp; four rooms.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little furniture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&amp; few windows.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flat roofs 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- could be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slept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on when it was too hot inside.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2800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Rich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homes were made from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brick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&amp;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wood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Had many rooms including 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walled garden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Often had a room that was a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shrine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 to their </a:t>
            </a:r>
            <a:r>
              <a:rPr lang="en-GB" sz="2800" dirty="0" smtClean="0">
                <a:ln w="0">
                  <a:solidFill>
                    <a:srgbClr val="7A3D00"/>
                  </a:solidFill>
                </a:ln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favourite God</a:t>
            </a:r>
            <a:r>
              <a:rPr lang="en-GB" sz="2800" dirty="0" smtClean="0">
                <a:ln w="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ranklin Gothic Demi Cond" panose="020B0706030402020204" pitchFamily="34" charset="0"/>
                <a:ea typeface="Irish Grover" panose="02000000000000000000" pitchFamily="2" charset="0"/>
              </a:rPr>
              <a:t>.</a:t>
            </a:r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  <p:pic>
        <p:nvPicPr>
          <p:cNvPr id="4098" name="Picture 2" descr="Image result for ancient egypt ho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753" y="911539"/>
            <a:ext cx="5109599" cy="5657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09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4" y="111082"/>
            <a:ext cx="10115096" cy="65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44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What can we tell from these pictures?</a:t>
            </a:r>
            <a:endParaRPr lang="en-GB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109" y="2345105"/>
            <a:ext cx="5429772" cy="28864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2809" y="1533236"/>
            <a:ext cx="5659306" cy="369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8F12F86-7193-40BE-B9E6-73039BE5B88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6600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D1164F-59D5-4C4C-8CE4-15EF568109A6}"/>
              </a:ext>
            </a:extLst>
          </p:cNvPr>
          <p:cNvSpPr txBox="1">
            <a:spLocks/>
          </p:cNvSpPr>
          <p:nvPr/>
        </p:nvSpPr>
        <p:spPr>
          <a:xfrm>
            <a:off x="0" y="1032387"/>
            <a:ext cx="6813753" cy="58256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  <a:p>
            <a:endParaRPr lang="en-GB" dirty="0">
              <a:ln w="0"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Franklin Gothic Demi Cond" panose="020B0706030402020204" pitchFamily="34" charset="0"/>
              <a:ea typeface="Irish Grover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544" y="324303"/>
            <a:ext cx="8903855" cy="62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9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59642"/>
          <a:stretch/>
        </p:blipFill>
        <p:spPr bwMode="auto">
          <a:xfrm flipH="1">
            <a:off x="-3348404" y="930377"/>
            <a:ext cx="10382250" cy="592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Callout 7">
            <a:extLst>
              <a:ext uri="{FF2B5EF4-FFF2-40B4-BE49-F238E27FC236}">
                <a16:creationId xmlns:a16="http://schemas.microsoft.com/office/drawing/2014/main" id="{65CC27B7-5626-4BF3-9C96-9949E5A75CF7}"/>
              </a:ext>
            </a:extLst>
          </p:cNvPr>
          <p:cNvSpPr/>
          <p:nvPr/>
        </p:nvSpPr>
        <p:spPr>
          <a:xfrm>
            <a:off x="2813538" y="592918"/>
            <a:ext cx="8394932" cy="6486612"/>
          </a:xfrm>
          <a:prstGeom prst="wedgeEllipseCallout">
            <a:avLst>
              <a:gd name="adj1" fmla="val -57150"/>
              <a:gd name="adj2" fmla="val 14174"/>
            </a:avLst>
          </a:prstGeom>
          <a:solidFill>
            <a:schemeClr val="bg1">
              <a:lumMod val="65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b="1" dirty="0">
              <a:latin typeface="+mj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</a:rPr>
              <a:t>You need to design, make or draw an Egyptian house using the facts we have learnt.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</a:rPr>
              <a:t>You can use anything to make it: a box, </a:t>
            </a:r>
            <a:r>
              <a:rPr lang="en-US" sz="2500" dirty="0" err="1" smtClean="0">
                <a:latin typeface="+mj-lt"/>
              </a:rPr>
              <a:t>lego</a:t>
            </a:r>
            <a:r>
              <a:rPr lang="en-US" sz="2500" dirty="0" smtClean="0">
                <a:latin typeface="+mj-lt"/>
              </a:rPr>
              <a:t>, other construction material or you can simply draw and label one.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</a:rPr>
              <a:t>Remember: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</a:rPr>
              <a:t>-a flat roof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>
                <a:latin typeface="+mj-lt"/>
              </a:rPr>
              <a:t>Small windows</a:t>
            </a:r>
          </a:p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>
                <a:latin typeface="+mj-lt"/>
              </a:rPr>
              <a:t> a walled garden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</a:rPr>
              <a:t>If you are making an inside, remember it was very basic with only maybe four rooms and little furniture.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smtClean="0">
                <a:latin typeface="+mj-lt"/>
              </a:rPr>
              <a:t>Have fun, </a:t>
            </a:r>
            <a:r>
              <a:rPr lang="en-US" sz="2500" dirty="0" err="1" smtClean="0">
                <a:latin typeface="+mj-lt"/>
              </a:rPr>
              <a:t>wecan’t</a:t>
            </a:r>
            <a:r>
              <a:rPr lang="en-US" sz="2500" dirty="0" smtClean="0">
                <a:latin typeface="+mj-lt"/>
              </a:rPr>
              <a:t> wait to see them.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500" dirty="0">
              <a:latin typeface="+mj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99EFE55-F536-476F-A2F1-1BE3F59B7CE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8" cy="1032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 smtClean="0">
                <a:ln w="0">
                  <a:solidFill>
                    <a:srgbClr val="C00000"/>
                  </a:solidFill>
                </a:ln>
                <a:solidFill>
                  <a:srgbClr val="FE303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erlin Sans FB Demi" panose="020E0802020502020306" pitchFamily="34" charset="0"/>
                <a:ea typeface="Irish Grover" panose="02000000000000000000" pitchFamily="2" charset="0"/>
              </a:rPr>
              <a:t>Your task:</a:t>
            </a:r>
            <a:endParaRPr lang="en-GB" b="1" dirty="0">
              <a:ln w="0">
                <a:solidFill>
                  <a:srgbClr val="C00000"/>
                </a:solidFill>
              </a:ln>
              <a:solidFill>
                <a:srgbClr val="FE303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Berlin Sans FB Demi" panose="020E0802020502020306" pitchFamily="34" charset="0"/>
              <a:ea typeface="Irish Grover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7808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7470</TotalTime>
  <Words>176</Words>
  <Application>Microsoft Office PowerPoint</Application>
  <PresentationFormat>Widescreen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Berlin Sans FB Demi</vt:lpstr>
      <vt:lpstr>Calibri</vt:lpstr>
      <vt:lpstr>Calibri Light</vt:lpstr>
      <vt:lpstr>Franklin Gothic Demi Cond</vt:lpstr>
      <vt:lpstr>Irish Grover</vt:lpstr>
      <vt:lpstr>Office Theme</vt:lpstr>
      <vt:lpstr>PowerPoint Presentation</vt:lpstr>
      <vt:lpstr>PowerPoint Presentation</vt:lpstr>
      <vt:lpstr>PowerPoint Presentation</vt:lpstr>
      <vt:lpstr>What can we tell from these pictures?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Hollywood</dc:creator>
  <cp:lastModifiedBy>Michelle Mooney</cp:lastModifiedBy>
  <cp:revision>290</cp:revision>
  <dcterms:created xsi:type="dcterms:W3CDTF">2018-06-02T22:40:44Z</dcterms:created>
  <dcterms:modified xsi:type="dcterms:W3CDTF">2020-11-23T12:20:48Z</dcterms:modified>
</cp:coreProperties>
</file>