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Ancient Egyptian gods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3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sekhmet</a:t>
            </a:r>
            <a:endParaRPr lang="en-GB" dirty="0"/>
          </a:p>
        </p:txBody>
      </p:sp>
      <p:pic>
        <p:nvPicPr>
          <p:cNvPr id="4098" name="Picture 2" descr="Image result for sekhmet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16" y="228601"/>
            <a:ext cx="3121310" cy="64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5754" y="2093976"/>
            <a:ext cx="54160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</a:t>
            </a:r>
            <a:r>
              <a:rPr lang="en-GB" sz="2000" dirty="0" smtClean="0"/>
              <a:t>Sekhmet. </a:t>
            </a:r>
          </a:p>
          <a:p>
            <a:r>
              <a:rPr lang="en-GB" sz="2000" dirty="0" smtClean="0"/>
              <a:t>I </a:t>
            </a:r>
            <a:r>
              <a:rPr lang="en-GB" sz="2000" dirty="0"/>
              <a:t>am ‘The Great Lady, the holy one, the powerful one</a:t>
            </a:r>
            <a:r>
              <a:rPr lang="en-GB" sz="2000"/>
              <a:t>.’ </a:t>
            </a:r>
            <a:r>
              <a:rPr lang="en-GB" sz="2000" smtClean="0"/>
              <a:t>I am </a:t>
            </a:r>
            <a:r>
              <a:rPr lang="en-GB" sz="2000" dirty="0"/>
              <a:t>a goddess of war and </a:t>
            </a:r>
            <a:r>
              <a:rPr lang="en-GB" sz="2000"/>
              <a:t>always </a:t>
            </a:r>
            <a:r>
              <a:rPr lang="en-GB" sz="2000" smtClean="0"/>
              <a:t>use </a:t>
            </a:r>
            <a:r>
              <a:rPr lang="en-GB" sz="2000" dirty="0"/>
              <a:t>weapons such as arrows, darts and the fiery heat of my own body, which came from the sun. I </a:t>
            </a:r>
            <a:r>
              <a:rPr lang="en-GB" sz="2000" dirty="0" smtClean="0"/>
              <a:t>have </a:t>
            </a:r>
            <a:r>
              <a:rPr lang="en-GB" sz="2000" dirty="0"/>
              <a:t>the body of a woman but the head of a lion. Like Ra, I </a:t>
            </a:r>
            <a:r>
              <a:rPr lang="en-GB" sz="2000" dirty="0" smtClean="0"/>
              <a:t>have </a:t>
            </a:r>
            <a:r>
              <a:rPr lang="en-GB" sz="2000" dirty="0"/>
              <a:t>a headdress with a sun disk encircled with the sacred cobra. </a:t>
            </a:r>
          </a:p>
        </p:txBody>
      </p:sp>
    </p:spTree>
    <p:extLst>
      <p:ext uri="{BB962C8B-B14F-4D97-AF65-F5344CB8AC3E}">
        <p14:creationId xmlns:p14="http://schemas.microsoft.com/office/powerpoint/2010/main" val="8509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ptah</a:t>
            </a:r>
            <a:endParaRPr lang="en-GB" dirty="0"/>
          </a:p>
        </p:txBody>
      </p:sp>
      <p:pic>
        <p:nvPicPr>
          <p:cNvPr id="5122" name="Picture 2" descr="Image result for pt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32" y="176901"/>
            <a:ext cx="3310838" cy="647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9848" y="2093976"/>
            <a:ext cx="56035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</a:t>
            </a:r>
            <a:r>
              <a:rPr lang="en-GB" sz="2000" dirty="0" smtClean="0"/>
              <a:t>Ptah.</a:t>
            </a:r>
          </a:p>
          <a:p>
            <a:r>
              <a:rPr lang="en-GB" sz="2000" dirty="0" smtClean="0"/>
              <a:t>According </a:t>
            </a:r>
            <a:r>
              <a:rPr lang="en-GB" sz="2000" dirty="0"/>
              <a:t>to the Book of the Dead, I was a master architect and was responsible for building the structure of the universe. I made a great metal plate which was the floor of Heaven but the roof of the sky. I also have green skin and am a bald headed man. I have a beard and wear tight-fitted clothing so I look a bit like a mummy. </a:t>
            </a:r>
          </a:p>
        </p:txBody>
      </p:sp>
    </p:spTree>
    <p:extLst>
      <p:ext uri="{BB962C8B-B14F-4D97-AF65-F5344CB8AC3E}">
        <p14:creationId xmlns:p14="http://schemas.microsoft.com/office/powerpoint/2010/main" val="15728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hathor</a:t>
            </a:r>
            <a:endParaRPr lang="en-GB" dirty="0"/>
          </a:p>
        </p:txBody>
      </p:sp>
      <p:pic>
        <p:nvPicPr>
          <p:cNvPr id="6146" name="Picture 2" descr="Image result for hat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14801"/>
            <a:ext cx="3174023" cy="62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2515" y="1995853"/>
            <a:ext cx="53896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</a:t>
            </a:r>
            <a:r>
              <a:rPr lang="en-GB" sz="2000" dirty="0" smtClean="0"/>
              <a:t>Hathor. </a:t>
            </a:r>
          </a:p>
          <a:p>
            <a:r>
              <a:rPr lang="en-GB" sz="2000" dirty="0" smtClean="0"/>
              <a:t>I </a:t>
            </a:r>
            <a:r>
              <a:rPr lang="en-GB" sz="2000" dirty="0"/>
              <a:t>am the goddess of love, beauty, music and laughter. My name means ‘House of Horus.’ There was an ancient myth which told the story of </a:t>
            </a:r>
            <a:r>
              <a:rPr lang="en-GB" sz="2000" dirty="0" smtClean="0"/>
              <a:t>Hathor </a:t>
            </a:r>
            <a:r>
              <a:rPr lang="en-GB" sz="2000" dirty="0"/>
              <a:t>being a cow standing on the earth. Horus would fly into my mouth every evening. I am shown as being a cow or having horns like a cow. </a:t>
            </a:r>
          </a:p>
        </p:txBody>
      </p:sp>
    </p:spTree>
    <p:extLst>
      <p:ext uri="{BB962C8B-B14F-4D97-AF65-F5344CB8AC3E}">
        <p14:creationId xmlns:p14="http://schemas.microsoft.com/office/powerpoint/2010/main" val="14281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Nephthys</a:t>
            </a:r>
            <a:endParaRPr lang="en-GB" dirty="0"/>
          </a:p>
        </p:txBody>
      </p:sp>
      <p:pic>
        <p:nvPicPr>
          <p:cNvPr id="7170" name="Picture 2" descr="Image result for nephth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85" y="286359"/>
            <a:ext cx="3103760" cy="62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0585" y="2093976"/>
            <a:ext cx="48797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</a:t>
            </a:r>
            <a:r>
              <a:rPr lang="en-GB" sz="2000" dirty="0" smtClean="0"/>
              <a:t>Nephthys. </a:t>
            </a:r>
          </a:p>
          <a:p>
            <a:r>
              <a:rPr lang="en-GB" sz="2000" dirty="0" smtClean="0"/>
              <a:t>I </a:t>
            </a:r>
            <a:r>
              <a:rPr lang="en-GB" sz="2000" dirty="0"/>
              <a:t>am the goddess of mourning as well as the goddess of night and sleep. I am a friend and protector of the dead. I am the sister of Isis and Osiris and the wife of Seth. I found my brother’s body when he died and helped rebuild him to come back to life. I am always shown as a woman with a basket and house on my head. </a:t>
            </a:r>
          </a:p>
        </p:txBody>
      </p:sp>
    </p:spTree>
    <p:extLst>
      <p:ext uri="{BB962C8B-B14F-4D97-AF65-F5344CB8AC3E}">
        <p14:creationId xmlns:p14="http://schemas.microsoft.com/office/powerpoint/2010/main" val="23244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bastet</a:t>
            </a:r>
            <a:endParaRPr lang="en-GB" dirty="0"/>
          </a:p>
        </p:txBody>
      </p:sp>
      <p:pic>
        <p:nvPicPr>
          <p:cNvPr id="8194" name="Picture 2" descr="Image result for bast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3" y="484632"/>
            <a:ext cx="3637459" cy="62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4546" y="2093976"/>
            <a:ext cx="502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</a:t>
            </a:r>
            <a:r>
              <a:rPr lang="en-GB" sz="2000" dirty="0" smtClean="0"/>
              <a:t>Bastet. </a:t>
            </a:r>
          </a:p>
          <a:p>
            <a:r>
              <a:rPr lang="en-GB" sz="2000" dirty="0" smtClean="0"/>
              <a:t>I </a:t>
            </a:r>
            <a:r>
              <a:rPr lang="en-GB" sz="2000" dirty="0"/>
              <a:t>am the goddess of Ancient Egyptian religion as well as the home. I protect homes from evil spirits and disease. I was a helper and guide to people in the afterlife, although this was not my main role. At first, I was shown as being a woman with the head of a lioness but over time, this changed to a black cat instead. </a:t>
            </a:r>
          </a:p>
        </p:txBody>
      </p:sp>
    </p:spTree>
    <p:extLst>
      <p:ext uri="{BB962C8B-B14F-4D97-AF65-F5344CB8AC3E}">
        <p14:creationId xmlns:p14="http://schemas.microsoft.com/office/powerpoint/2010/main" val="40550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amun</a:t>
            </a:r>
            <a:endParaRPr lang="en-GB" dirty="0"/>
          </a:p>
        </p:txBody>
      </p:sp>
      <p:pic>
        <p:nvPicPr>
          <p:cNvPr id="5122" name="Picture 2" descr="Image result for am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05871"/>
            <a:ext cx="3248025" cy="63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2131" y="2093976"/>
            <a:ext cx="4888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</a:t>
            </a:r>
            <a:r>
              <a:rPr lang="en-GB" sz="2000" dirty="0" err="1" smtClean="0"/>
              <a:t>Amun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I </a:t>
            </a:r>
            <a:r>
              <a:rPr lang="en-GB" sz="2000" dirty="0"/>
              <a:t>am the god of the air, sun and the sky. During the New Kingdom, I became the national god of Egypt and merged with Ra, the sun god as </a:t>
            </a:r>
            <a:r>
              <a:rPr lang="en-GB" sz="2000" dirty="0" err="1"/>
              <a:t>Amun</a:t>
            </a:r>
            <a:r>
              <a:rPr lang="en-GB" sz="2000" dirty="0"/>
              <a:t>-Ra. I have blue skin and a double plume crown. </a:t>
            </a:r>
          </a:p>
        </p:txBody>
      </p:sp>
    </p:spTree>
    <p:extLst>
      <p:ext uri="{BB962C8B-B14F-4D97-AF65-F5344CB8AC3E}">
        <p14:creationId xmlns:p14="http://schemas.microsoft.com/office/powerpoint/2010/main" val="330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anubis</a:t>
            </a:r>
            <a:endParaRPr lang="en-GB" dirty="0"/>
          </a:p>
        </p:txBody>
      </p:sp>
      <p:pic>
        <p:nvPicPr>
          <p:cNvPr id="6146" name="Picture 2" descr="Image result for anu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311380"/>
            <a:ext cx="2997200" cy="641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9848" y="2268415"/>
            <a:ext cx="5559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</a:t>
            </a:r>
            <a:r>
              <a:rPr lang="en-GB" sz="2000" dirty="0" smtClean="0"/>
              <a:t>Anubis. </a:t>
            </a:r>
          </a:p>
          <a:p>
            <a:r>
              <a:rPr lang="en-GB" sz="2000" dirty="0" smtClean="0"/>
              <a:t>I </a:t>
            </a:r>
            <a:r>
              <a:rPr lang="en-GB" sz="2000" dirty="0"/>
              <a:t>am linked to the mummification process. According to the Book of the Dead, after a person dies, I </a:t>
            </a:r>
            <a:r>
              <a:rPr lang="en-GB" sz="2000" dirty="0" smtClean="0"/>
              <a:t>weigh </a:t>
            </a:r>
            <a:r>
              <a:rPr lang="en-GB" sz="2000" dirty="0"/>
              <a:t>the heart against the Feather of Truth. Only if the heart weighed less than the feather, the person would enter the afterlife. If not, you would be eaten by a god which was part lion, part crocodile and part hippopotamus. I have the head of a jackal.</a:t>
            </a:r>
          </a:p>
        </p:txBody>
      </p:sp>
    </p:spTree>
    <p:extLst>
      <p:ext uri="{BB962C8B-B14F-4D97-AF65-F5344CB8AC3E}">
        <p14:creationId xmlns:p14="http://schemas.microsoft.com/office/powerpoint/2010/main" val="11304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horus</a:t>
            </a:r>
            <a:endParaRPr lang="en-GB" dirty="0"/>
          </a:p>
        </p:txBody>
      </p:sp>
      <p:pic>
        <p:nvPicPr>
          <p:cNvPr id="7170" name="Picture 2" descr="Image result for ho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4" y="219075"/>
            <a:ext cx="2825799" cy="64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0585" y="2093976"/>
            <a:ext cx="5697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</a:t>
            </a:r>
            <a:r>
              <a:rPr lang="en-GB" sz="2000" dirty="0" smtClean="0"/>
              <a:t>Horus. </a:t>
            </a:r>
          </a:p>
          <a:p>
            <a:r>
              <a:rPr lang="en-GB" sz="2000" dirty="0" smtClean="0"/>
              <a:t>I </a:t>
            </a:r>
            <a:r>
              <a:rPr lang="en-GB" sz="2000" dirty="0"/>
              <a:t>am the god of the sky and the son of Isis and Osiris. I fought my uncle Seth to become the King of Egypt. In the process, I lost an eye. The Eye of </a:t>
            </a:r>
            <a:r>
              <a:rPr lang="en-GB" sz="2000" dirty="0" smtClean="0"/>
              <a:t>Horus </a:t>
            </a:r>
            <a:r>
              <a:rPr lang="en-GB" sz="2000" dirty="0"/>
              <a:t>has become one of the most famous symbols of Ancient </a:t>
            </a:r>
            <a:r>
              <a:rPr lang="en-GB" sz="2000" dirty="0" smtClean="0"/>
              <a:t>Egypt. It </a:t>
            </a:r>
            <a:r>
              <a:rPr lang="en-GB" sz="2000" dirty="0"/>
              <a:t>has become an amulet which is believed to help fight off evil, danger and disease. I have the head of a falcon. </a:t>
            </a:r>
          </a:p>
        </p:txBody>
      </p:sp>
    </p:spTree>
    <p:extLst>
      <p:ext uri="{BB962C8B-B14F-4D97-AF65-F5344CB8AC3E}">
        <p14:creationId xmlns:p14="http://schemas.microsoft.com/office/powerpoint/2010/main" val="10743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</a:t>
            </a:r>
            <a:endParaRPr lang="en-GB" dirty="0"/>
          </a:p>
        </p:txBody>
      </p:sp>
      <p:pic>
        <p:nvPicPr>
          <p:cNvPr id="8194" name="Picture 2" descr="Image result for 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514" y="200025"/>
            <a:ext cx="2911515" cy="64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6962" y="2093976"/>
            <a:ext cx="4765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</a:t>
            </a:r>
            <a:r>
              <a:rPr lang="en-GB" sz="2000" dirty="0" smtClean="0"/>
              <a:t>Ra, </a:t>
            </a:r>
            <a:r>
              <a:rPr lang="en-GB" sz="2000" dirty="0"/>
              <a:t>also known as </a:t>
            </a:r>
            <a:r>
              <a:rPr lang="en-GB" sz="2000" dirty="0" err="1"/>
              <a:t>Amun</a:t>
            </a:r>
            <a:r>
              <a:rPr lang="en-GB" sz="2000" dirty="0"/>
              <a:t>-Ra</a:t>
            </a:r>
            <a:r>
              <a:rPr lang="en-GB" sz="2000"/>
              <a:t>. </a:t>
            </a:r>
            <a:endParaRPr lang="en-GB" sz="2000" smtClean="0"/>
          </a:p>
          <a:p>
            <a:r>
              <a:rPr lang="en-GB" sz="2000" smtClean="0"/>
              <a:t>I </a:t>
            </a:r>
            <a:r>
              <a:rPr lang="en-GB" sz="2000" dirty="0" smtClean="0"/>
              <a:t>am </a:t>
            </a:r>
            <a:r>
              <a:rPr lang="en-GB" dirty="0"/>
              <a:t>the sun god but I also </a:t>
            </a:r>
            <a:r>
              <a:rPr lang="en-GB" dirty="0" smtClean="0"/>
              <a:t>have</a:t>
            </a:r>
            <a:r>
              <a:rPr lang="en-GB" sz="2000" dirty="0"/>
              <a:t> </a:t>
            </a:r>
            <a:r>
              <a:rPr lang="en-GB" sz="2000" dirty="0" smtClean="0"/>
              <a:t>a </a:t>
            </a:r>
            <a:r>
              <a:rPr lang="en-GB" sz="2000" dirty="0"/>
              <a:t>falcon head, although I have a circle to represent the sun on top of my head. The sun has a sacred cobra around it. I look like lots of other gods because I am ‘the father of the gods.’</a:t>
            </a:r>
          </a:p>
        </p:txBody>
      </p:sp>
    </p:spTree>
    <p:extLst>
      <p:ext uri="{BB962C8B-B14F-4D97-AF65-F5344CB8AC3E}">
        <p14:creationId xmlns:p14="http://schemas.microsoft.com/office/powerpoint/2010/main" val="11081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thoth</a:t>
            </a:r>
            <a:endParaRPr lang="en-GB" dirty="0"/>
          </a:p>
        </p:txBody>
      </p:sp>
      <p:pic>
        <p:nvPicPr>
          <p:cNvPr id="9218" name="Picture 2" descr="Image result for th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4" y="0"/>
            <a:ext cx="3499089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2131" y="2093976"/>
            <a:ext cx="56446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</a:t>
            </a:r>
            <a:r>
              <a:rPr lang="en-GB" sz="2000" dirty="0" smtClean="0"/>
              <a:t>Thoth. </a:t>
            </a:r>
          </a:p>
          <a:p>
            <a:r>
              <a:rPr lang="en-GB" sz="2000" dirty="0" smtClean="0"/>
              <a:t>I </a:t>
            </a:r>
            <a:r>
              <a:rPr lang="en-GB" sz="2000" dirty="0"/>
              <a:t>am the god of knowledge, truth and hieroglyphics. I don’t have any parents because I created myself. I have many jobs including looking after the universe, settling arguments and judging people when they die. I have the head of an ibis, which is a long and slim bird with a curved beak.</a:t>
            </a:r>
          </a:p>
        </p:txBody>
      </p:sp>
    </p:spTree>
    <p:extLst>
      <p:ext uri="{BB962C8B-B14F-4D97-AF65-F5344CB8AC3E}">
        <p14:creationId xmlns:p14="http://schemas.microsoft.com/office/powerpoint/2010/main" val="25795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osiris</a:t>
            </a:r>
            <a:endParaRPr lang="en-GB" dirty="0"/>
          </a:p>
        </p:txBody>
      </p:sp>
      <p:pic>
        <p:nvPicPr>
          <p:cNvPr id="1026" name="Picture 2" descr="Image result for osi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15" y="264623"/>
            <a:ext cx="3373433" cy="627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3338" y="2198077"/>
            <a:ext cx="55303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</a:t>
            </a:r>
            <a:r>
              <a:rPr lang="en-GB" sz="2000" dirty="0" smtClean="0"/>
              <a:t>Osiris.</a:t>
            </a:r>
          </a:p>
          <a:p>
            <a:r>
              <a:rPr lang="en-GB" sz="2000" dirty="0" smtClean="0"/>
              <a:t>I </a:t>
            </a:r>
            <a:r>
              <a:rPr lang="en-GB" sz="2000" dirty="0"/>
              <a:t>am god of death, the underworld and rebirth. I was murdered by my jealous brother Seth. It was believed that I died by the powers of evil and therefore, I became a very important god. I have green skin and wear a white headdress which looks like a cone. I also carry a flail and a crook which were symbols of power and kingship linked to the pharaohs. </a:t>
            </a:r>
          </a:p>
        </p:txBody>
      </p:sp>
    </p:spTree>
    <p:extLst>
      <p:ext uri="{BB962C8B-B14F-4D97-AF65-F5344CB8AC3E}">
        <p14:creationId xmlns:p14="http://schemas.microsoft.com/office/powerpoint/2010/main" val="526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isis</a:t>
            </a:r>
            <a:endParaRPr lang="en-GB" dirty="0"/>
          </a:p>
        </p:txBody>
      </p:sp>
      <p:pic>
        <p:nvPicPr>
          <p:cNvPr id="2050" name="Picture 2" descr="Image result for isis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62" y="374283"/>
            <a:ext cx="3398092" cy="621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8169" y="1969477"/>
            <a:ext cx="55215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</a:t>
            </a:r>
            <a:r>
              <a:rPr lang="en-GB" sz="2000" dirty="0" smtClean="0"/>
              <a:t>Isis. </a:t>
            </a:r>
            <a:endParaRPr lang="en-GB" sz="2000" dirty="0"/>
          </a:p>
          <a:p>
            <a:r>
              <a:rPr lang="en-GB" sz="2000" dirty="0" smtClean="0"/>
              <a:t>I am </a:t>
            </a:r>
            <a:r>
              <a:rPr lang="en-GB" sz="2000" dirty="0"/>
              <a:t>a very important god who is in charge of protection, children, nature, motherhood and healing. I wear a long dress and a crown which is the hieroglyph for a throne. More importantly, I am pictured wearing an Ankh. This is the symbol for immortality or eternal life and it looks like a key. </a:t>
            </a:r>
          </a:p>
        </p:txBody>
      </p:sp>
    </p:spTree>
    <p:extLst>
      <p:ext uri="{BB962C8B-B14F-4D97-AF65-F5344CB8AC3E}">
        <p14:creationId xmlns:p14="http://schemas.microsoft.com/office/powerpoint/2010/main" val="7091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seth</a:t>
            </a:r>
            <a:endParaRPr lang="en-GB" dirty="0"/>
          </a:p>
        </p:txBody>
      </p:sp>
      <p:pic>
        <p:nvPicPr>
          <p:cNvPr id="3074" name="Picture 2" descr="Image result for seth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41543"/>
            <a:ext cx="3073376" cy="637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4546" y="2004646"/>
            <a:ext cx="50995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am </a:t>
            </a:r>
            <a:r>
              <a:rPr lang="en-GB" sz="2000" dirty="0" smtClean="0"/>
              <a:t>Seth.</a:t>
            </a:r>
          </a:p>
          <a:p>
            <a:r>
              <a:rPr lang="en-GB" sz="2000" dirty="0" smtClean="0"/>
              <a:t>I </a:t>
            </a:r>
            <a:r>
              <a:rPr lang="en-GB" sz="2000" dirty="0"/>
              <a:t>am known as the god of chaos. At first, I was a very valuable god. Over time, I became very unpopular and had lots of enemies, especially from supporters of Horus. I murdered my brother Osiris and became the god of darkness. I have the head of what the Egyptians called the </a:t>
            </a:r>
            <a:r>
              <a:rPr lang="en-GB" sz="2000" dirty="0" smtClean="0"/>
              <a:t>Seth </a:t>
            </a:r>
            <a:r>
              <a:rPr lang="en-GB" sz="2000" dirty="0"/>
              <a:t>Animal. </a:t>
            </a:r>
            <a:r>
              <a:rPr lang="en-GB" sz="2000" dirty="0" smtClean="0"/>
              <a:t>I have </a:t>
            </a:r>
            <a:r>
              <a:rPr lang="en-GB" sz="2000" dirty="0"/>
              <a:t>a pointed snout and tall rectangular ears. I </a:t>
            </a:r>
            <a:r>
              <a:rPr lang="en-GB" sz="2000" dirty="0" smtClean="0"/>
              <a:t>have </a:t>
            </a:r>
            <a:r>
              <a:rPr lang="en-GB" sz="2000" dirty="0"/>
              <a:t>a thin body with a forked tail. </a:t>
            </a:r>
          </a:p>
        </p:txBody>
      </p:sp>
    </p:spTree>
    <p:extLst>
      <p:ext uri="{BB962C8B-B14F-4D97-AF65-F5344CB8AC3E}">
        <p14:creationId xmlns:p14="http://schemas.microsoft.com/office/powerpoint/2010/main" val="31718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47</TotalTime>
  <Words>966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Rockwell</vt:lpstr>
      <vt:lpstr>Rockwell Condensed</vt:lpstr>
      <vt:lpstr>Wingdings</vt:lpstr>
      <vt:lpstr>Wood Type</vt:lpstr>
      <vt:lpstr>Ancient Egyptian gods</vt:lpstr>
      <vt:lpstr>amun</vt:lpstr>
      <vt:lpstr>anubis</vt:lpstr>
      <vt:lpstr>horus</vt:lpstr>
      <vt:lpstr>ra</vt:lpstr>
      <vt:lpstr>thoth</vt:lpstr>
      <vt:lpstr>osiris</vt:lpstr>
      <vt:lpstr>isis</vt:lpstr>
      <vt:lpstr>seth</vt:lpstr>
      <vt:lpstr>sekhmet</vt:lpstr>
      <vt:lpstr>ptah</vt:lpstr>
      <vt:lpstr>hathor</vt:lpstr>
      <vt:lpstr>Nephthys</vt:lpstr>
      <vt:lpstr>bastet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Egyptian gods</dc:title>
  <dc:creator>Sophie Chandler</dc:creator>
  <cp:lastModifiedBy>Sophie Chandler</cp:lastModifiedBy>
  <cp:revision>18</cp:revision>
  <dcterms:created xsi:type="dcterms:W3CDTF">2019-11-21T11:14:54Z</dcterms:created>
  <dcterms:modified xsi:type="dcterms:W3CDTF">2020-11-12T21:18:53Z</dcterms:modified>
</cp:coreProperties>
</file>