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94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3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0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0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21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7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2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0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0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5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08BE-06C9-44F6-B753-E73C66D5AA9D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B0FEA-F594-4A17-B7F4-A639DF609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8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374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Ancient Egyptian Pharaohs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84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mic Sans MS" panose="030F0702030302020204" pitchFamily="66" charset="0"/>
              </a:rPr>
              <a:t>Djoser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2686 BC – 2649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Famous for overseeing the building of a step pyramid. This was the first of its kind!</a:t>
            </a:r>
          </a:p>
        </p:txBody>
      </p:sp>
      <p:pic>
        <p:nvPicPr>
          <p:cNvPr id="1026" name="Picture 2" descr="Image result for djos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627" y="1690688"/>
            <a:ext cx="2234046" cy="273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djos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120" y="4749439"/>
            <a:ext cx="3030970" cy="17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7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Khufu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2589 BC – 2566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Famous for building the Great Pyramid of Giza. This was the tallest man-made building for almost 4000 years!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khufu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217" y="1690688"/>
            <a:ext cx="1927235" cy="256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the great pyramid of giz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128" y="4631025"/>
            <a:ext cx="2723672" cy="167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86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Hatshepsut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1478 BC – 1458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second woman to rule in Egypt. She put important trade routes in place.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Image result for hatshepsu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82" y="1475815"/>
            <a:ext cx="3389119" cy="444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96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Thutmose III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1458 BC – 1425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He was an expert in the military and never lost a battle whilst he reigned as pharaoh.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Image result for thutmos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80" y="1690688"/>
            <a:ext cx="32678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63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Akhenaten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1351 BC – 1334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He made the people believe in one true god: Aten, the Sun God.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After he died, Egypt turned back to believing in many gods.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Image result for akhenate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837" y="1825625"/>
            <a:ext cx="3124200" cy="437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51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Tutankhamun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Reigned 1332 BC – 1323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youngest pharaoh in Egyptian history. He became pharaoh at nine or ten years old.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He reigned for only ten years and died aged 20. 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His tomb was discovered in 1922 by Howard Carter and Lord Carnarvon.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Image result for tutankhamu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17" y="2261643"/>
            <a:ext cx="4799441" cy="3197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71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Ramses II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1279 BC – 1213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He had 96 children and ruled for 67 years.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 descr="Image result for ramses i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82" y="1690688"/>
            <a:ext cx="3300876" cy="440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29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Cleopatra VII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Reigned 51 BC – 30 BC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She was the last ruler of the Egyptian Empire.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Cleopatra was very attractive but was an outstanding ruler too. 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194" name="Picture 2" descr="Image result for cleopatra vi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517" y="1690688"/>
            <a:ext cx="2926773" cy="440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64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232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   Ancient Egyptian Pharaohs</vt:lpstr>
      <vt:lpstr>Djoser</vt:lpstr>
      <vt:lpstr>Khufu</vt:lpstr>
      <vt:lpstr>Hatshepsut</vt:lpstr>
      <vt:lpstr>Thutmose III</vt:lpstr>
      <vt:lpstr>Akhenaten</vt:lpstr>
      <vt:lpstr>Tutankhamun</vt:lpstr>
      <vt:lpstr>Ramses II</vt:lpstr>
      <vt:lpstr>Cleopatra VII</vt:lpstr>
    </vt:vector>
  </TitlesOfParts>
  <Company>Shenfield St Marys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Egyptian Pharaohs</dc:title>
  <dc:creator>Sophie Chandler</dc:creator>
  <cp:lastModifiedBy>Sophie Chandler</cp:lastModifiedBy>
  <cp:revision>4</cp:revision>
  <dcterms:created xsi:type="dcterms:W3CDTF">2018-09-23T11:54:48Z</dcterms:created>
  <dcterms:modified xsi:type="dcterms:W3CDTF">2018-09-23T12:18:25Z</dcterms:modified>
</cp:coreProperties>
</file>