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69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51C2F5-3DA1-4F3D-BD3F-2C10B370DA02}"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3807375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51C2F5-3DA1-4F3D-BD3F-2C10B370DA02}"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428431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51C2F5-3DA1-4F3D-BD3F-2C10B370DA02}"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1799927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51C2F5-3DA1-4F3D-BD3F-2C10B370DA02}"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110990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51C2F5-3DA1-4F3D-BD3F-2C10B370DA02}"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161150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51C2F5-3DA1-4F3D-BD3F-2C10B370DA02}"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373849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51C2F5-3DA1-4F3D-BD3F-2C10B370DA02}" type="datetimeFigureOut">
              <a:rPr lang="en-GB" smtClean="0"/>
              <a:t>07/11/2018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388371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51C2F5-3DA1-4F3D-BD3F-2C10B370DA02}" type="datetimeFigureOut">
              <a:rPr lang="en-GB" smtClean="0"/>
              <a:t>07/11/2018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34075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1C2F5-3DA1-4F3D-BD3F-2C10B370DA02}" type="datetimeFigureOut">
              <a:rPr lang="en-GB" smtClean="0"/>
              <a:t>07/11/2018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33823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51C2F5-3DA1-4F3D-BD3F-2C10B370DA02}"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40812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51C2F5-3DA1-4F3D-BD3F-2C10B370DA02}"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85093-88CB-4A88-A5DF-6D6F990932D8}" type="slidenum">
              <a:rPr lang="en-GB" smtClean="0"/>
              <a:t>‹#›</a:t>
            </a:fld>
            <a:endParaRPr lang="en-GB"/>
          </a:p>
        </p:txBody>
      </p:sp>
    </p:spTree>
    <p:extLst>
      <p:ext uri="{BB962C8B-B14F-4D97-AF65-F5344CB8AC3E}">
        <p14:creationId xmlns:p14="http://schemas.microsoft.com/office/powerpoint/2010/main" val="4156155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1C2F5-3DA1-4F3D-BD3F-2C10B370DA02}" type="datetimeFigureOut">
              <a:rPr lang="en-GB" smtClean="0"/>
              <a:t>07/11/2018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85093-88CB-4A88-A5DF-6D6F990932D8}" type="slidenum">
              <a:rPr lang="en-GB" smtClean="0"/>
              <a:t>‹#›</a:t>
            </a:fld>
            <a:endParaRPr lang="en-GB"/>
          </a:p>
        </p:txBody>
      </p:sp>
    </p:spTree>
    <p:extLst>
      <p:ext uri="{BB962C8B-B14F-4D97-AF65-F5344CB8AC3E}">
        <p14:creationId xmlns:p14="http://schemas.microsoft.com/office/powerpoint/2010/main" val="548586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5900" y="1085849"/>
            <a:ext cx="9144000" cy="976313"/>
          </a:xfrm>
        </p:spPr>
        <p:txBody>
          <a:bodyPr/>
          <a:lstStyle/>
          <a:p>
            <a:r>
              <a:rPr lang="en-GB" dirty="0" smtClean="0"/>
              <a:t>Farming in Ancient Egypt</a:t>
            </a:r>
            <a:endParaRPr lang="en-GB" dirty="0"/>
          </a:p>
        </p:txBody>
      </p:sp>
      <p:pic>
        <p:nvPicPr>
          <p:cNvPr id="1026" name="Picture 2" descr="Egyptian farm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2725" y="2062162"/>
            <a:ext cx="4762500" cy="425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86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were the farmers in Ancient Egypt?</a:t>
            </a:r>
            <a:endParaRPr lang="en-GB" dirty="0"/>
          </a:p>
        </p:txBody>
      </p:sp>
      <p:sp>
        <p:nvSpPr>
          <p:cNvPr id="3" name="Content Placeholder 2"/>
          <p:cNvSpPr>
            <a:spLocks noGrp="1"/>
          </p:cNvSpPr>
          <p:nvPr>
            <p:ph idx="1"/>
          </p:nvPr>
        </p:nvSpPr>
        <p:spPr/>
        <p:txBody>
          <a:bodyPr/>
          <a:lstStyle/>
          <a:p>
            <a:r>
              <a:rPr lang="en-GB" dirty="0" smtClean="0"/>
              <a:t>The pharaoh employed rich peasants to do farm work on the land.</a:t>
            </a:r>
          </a:p>
          <a:p>
            <a:r>
              <a:rPr lang="en-GB" dirty="0" smtClean="0"/>
              <a:t>Most villagers were farmers. </a:t>
            </a:r>
          </a:p>
          <a:p>
            <a:r>
              <a:rPr lang="en-GB" dirty="0" smtClean="0"/>
              <a:t>Farmers also lived in the towns. </a:t>
            </a:r>
          </a:p>
          <a:p>
            <a:pPr marL="0" indent="0">
              <a:buNone/>
            </a:pPr>
            <a:endParaRPr lang="en-GB" dirty="0"/>
          </a:p>
        </p:txBody>
      </p:sp>
      <p:pic>
        <p:nvPicPr>
          <p:cNvPr id="2056" name="Picture 8" descr="Image result for egyptian farm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789" y="3457575"/>
            <a:ext cx="4162011"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90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Growing crops in Ancient Egypt</a:t>
            </a:r>
            <a:endParaRPr lang="en-GB" dirty="0"/>
          </a:p>
        </p:txBody>
      </p:sp>
      <p:sp>
        <p:nvSpPr>
          <p:cNvPr id="3" name="Content Placeholder 2"/>
          <p:cNvSpPr>
            <a:spLocks noGrp="1"/>
          </p:cNvSpPr>
          <p:nvPr>
            <p:ph idx="1"/>
          </p:nvPr>
        </p:nvSpPr>
        <p:spPr/>
        <p:txBody>
          <a:bodyPr>
            <a:normAutofit lnSpcReduction="10000"/>
          </a:bodyPr>
          <a:lstStyle/>
          <a:p>
            <a:r>
              <a:rPr lang="en-GB" dirty="0" smtClean="0"/>
              <a:t>Egyptians grew crops such a wheat, barley, vegetables, figs, melons, pomegranates and vines. </a:t>
            </a:r>
          </a:p>
          <a:p>
            <a:r>
              <a:rPr lang="en-GB" dirty="0" smtClean="0"/>
              <a:t>The most important crop to grow was grain. The Egyptians used grain to make bread and porridge. This was the first crop to be planted after the flooding season. They then could plant vegetables such as onions, leeks, cabbages and cucumber. </a:t>
            </a:r>
          </a:p>
          <a:p>
            <a:r>
              <a:rPr lang="en-GB" dirty="0" smtClean="0"/>
              <a:t>Farmers planted fruit trees and vines along the paths to not only provide fruit but shade as well. </a:t>
            </a:r>
          </a:p>
          <a:p>
            <a:r>
              <a:rPr lang="en-GB" dirty="0" smtClean="0"/>
              <a:t>Farmers used the banks of the River Nile to plant crops and farm because of the rich black soil from the yearly floods. The fertile soils helps grow healthy crops and plants. </a:t>
            </a:r>
            <a:endParaRPr lang="en-GB" dirty="0"/>
          </a:p>
        </p:txBody>
      </p:sp>
    </p:spTree>
    <p:extLst>
      <p:ext uri="{BB962C8B-B14F-4D97-AF65-F5344CB8AC3E}">
        <p14:creationId xmlns:p14="http://schemas.microsoft.com/office/powerpoint/2010/main" val="1897871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Farming Seasons</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Egyptian farmers spilt the year into three seasons based on cycles of the River Nile. </a:t>
            </a:r>
          </a:p>
          <a:p>
            <a:pPr marL="0" indent="0">
              <a:buNone/>
            </a:pPr>
            <a:endParaRPr lang="en-GB" dirty="0" smtClean="0"/>
          </a:p>
          <a:p>
            <a:pPr marL="514350" indent="-514350">
              <a:buAutoNum type="arabicPeriod"/>
            </a:pPr>
            <a:r>
              <a:rPr lang="en-GB" dirty="0" err="1" smtClean="0"/>
              <a:t>Ahket</a:t>
            </a:r>
            <a:r>
              <a:rPr lang="en-GB" dirty="0" smtClean="0"/>
              <a:t> – the inundation (June-September): The Flooding Season. No farming was done during this period, as all the fields were flooded. Instead many farmers worked for the pharaoh, building temples and pyramids. Some of the time was spent mending tools and tending to animals. </a:t>
            </a:r>
          </a:p>
          <a:p>
            <a:pPr marL="514350" indent="-514350">
              <a:buAutoNum type="arabicPeriod"/>
            </a:pPr>
            <a:r>
              <a:rPr lang="en-GB" dirty="0" err="1" smtClean="0"/>
              <a:t>Peret</a:t>
            </a:r>
            <a:r>
              <a:rPr lang="en-GB" dirty="0" smtClean="0"/>
              <a:t> (October-February): The Growing Season. In October, the flood waters receded, leaving a layer of rich, black soil. This fertile soil was then ploughed and seeded. </a:t>
            </a:r>
          </a:p>
          <a:p>
            <a:pPr marL="514350" indent="-514350">
              <a:buAutoNum type="arabicPeriod"/>
            </a:pPr>
            <a:r>
              <a:rPr lang="en-GB" dirty="0" err="1" smtClean="0"/>
              <a:t>Shemu</a:t>
            </a:r>
            <a:r>
              <a:rPr lang="en-GB" dirty="0" smtClean="0"/>
              <a:t> (March- May): The Harvesting Season. The fully grown crops had to be cut down and removed before the Nile flooded again. It was also time to repair canals before the flooding started. </a:t>
            </a:r>
          </a:p>
        </p:txBody>
      </p:sp>
    </p:spTree>
    <p:extLst>
      <p:ext uri="{BB962C8B-B14F-4D97-AF65-F5344CB8AC3E}">
        <p14:creationId xmlns:p14="http://schemas.microsoft.com/office/powerpoint/2010/main" val="139323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Farming Tools</a:t>
            </a:r>
            <a:endParaRPr lang="en-GB" dirty="0"/>
          </a:p>
        </p:txBody>
      </p:sp>
      <p:sp>
        <p:nvSpPr>
          <p:cNvPr id="3" name="Content Placeholder 2"/>
          <p:cNvSpPr>
            <a:spLocks noGrp="1"/>
          </p:cNvSpPr>
          <p:nvPr>
            <p:ph idx="1"/>
          </p:nvPr>
        </p:nvSpPr>
        <p:spPr/>
        <p:txBody>
          <a:bodyPr/>
          <a:lstStyle/>
          <a:p>
            <a:r>
              <a:rPr lang="en-GB" dirty="0" smtClean="0"/>
              <a:t>Farmers used flint-bladed sickles, rakes, hoes and ploughs to plant and harvest the crops. They could also use a </a:t>
            </a:r>
            <a:r>
              <a:rPr lang="en-GB" dirty="0" err="1" smtClean="0"/>
              <a:t>shaduf</a:t>
            </a:r>
            <a:r>
              <a:rPr lang="en-GB" dirty="0" smtClean="0"/>
              <a:t> to water the plants. </a:t>
            </a:r>
            <a:endParaRPr lang="en-GB" dirty="0"/>
          </a:p>
        </p:txBody>
      </p:sp>
      <p:pic>
        <p:nvPicPr>
          <p:cNvPr id="4098" name="Picture 2" descr="sick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920" y="3268662"/>
            <a:ext cx="1685925" cy="208597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and p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496" y="3435350"/>
            <a:ext cx="1571625" cy="22288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ploug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5362" y="2959100"/>
            <a:ext cx="3914775" cy="270510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Click for a bigger pictu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63228" y="3039269"/>
            <a:ext cx="2547819" cy="2875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962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333</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Farming in Ancient Egypt</vt:lpstr>
      <vt:lpstr>Who were the farmers in Ancient Egypt?</vt:lpstr>
      <vt:lpstr>Growing crops in Ancient Egypt</vt:lpstr>
      <vt:lpstr>Farming Seasons</vt:lpstr>
      <vt:lpstr>Farming Tools</vt:lpstr>
    </vt:vector>
  </TitlesOfParts>
  <Company>Shenfield St Marys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Farming in Ancient Egypt</dc:title>
  <dc:creator>Sophie Chandler</dc:creator>
  <cp:lastModifiedBy>Jessamy Dodd</cp:lastModifiedBy>
  <cp:revision>4</cp:revision>
  <dcterms:created xsi:type="dcterms:W3CDTF">2018-11-04T16:39:50Z</dcterms:created>
  <dcterms:modified xsi:type="dcterms:W3CDTF">2018-11-07T15:04:33Z</dcterms:modified>
</cp:coreProperties>
</file>