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4660"/>
  </p:normalViewPr>
  <p:slideViewPr>
    <p:cSldViewPr>
      <p:cViewPr>
        <p:scale>
          <a:sx n="100" d="100"/>
          <a:sy n="100" d="100"/>
        </p:scale>
        <p:origin x="212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408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handoutMaster" Target="handoutMasters/handoutMaster1.xml" /><Relationship Id="rId4" Type="http://schemas.openxmlformats.org/officeDocument/2006/relationships/notesMaster" Target="notesMasters/notesMaster1.xml" /><Relationship Id="rId9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5786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5FE7-D169-41F6-8DC7-A958FCA2EC7E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ED07F-D4FE-4CB3-95AB-BFEA2E090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48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 /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049200" y="2858400"/>
            <a:ext cx="6094800" cy="2149200"/>
          </a:xfrm>
          <a:prstGeom prst="rect">
            <a:avLst/>
          </a:prstGeom>
          <a:solidFill>
            <a:srgbClr val="A2A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86800" y="3369600"/>
            <a:ext cx="5572800" cy="399600"/>
          </a:xfrm>
        </p:spPr>
        <p:txBody>
          <a:bodyPr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5" y="3789040"/>
            <a:ext cx="5610969" cy="478904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75856" y="2996952"/>
            <a:ext cx="5610969" cy="21602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38162" indent="0">
              <a:buNone/>
              <a:defRPr/>
            </a:lvl3pPr>
            <a:lvl4pPr marL="806450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3049200" y="5000400"/>
            <a:ext cx="60948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>
          <a:xfrm>
            <a:off x="3049200" y="5950800"/>
            <a:ext cx="5842800" cy="216000"/>
          </a:xfrm>
        </p:spPr>
        <p:txBody>
          <a:bodyPr/>
          <a:lstStyle>
            <a:lvl1pPr algn="l">
              <a:defRPr sz="1600"/>
            </a:lvl1pPr>
          </a:lstStyle>
          <a:p>
            <a:r>
              <a:rPr lang="de-DE"/>
              <a:t>Month Day, Year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049200" y="5662800"/>
            <a:ext cx="5842800" cy="216024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/>
              <a:t>LEGAL ENTITY, department or author (Click Insert | Header &amp; Footer)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00" y="252000"/>
            <a:ext cx="2203200" cy="5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40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3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9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9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 title="Click icon to add picture"/>
          <p:cNvSpPr>
            <a:spLocks noGrp="1"/>
          </p:cNvSpPr>
          <p:nvPr>
            <p:ph type="pic" sz="quarter" idx="13"/>
          </p:nvPr>
        </p:nvSpPr>
        <p:spPr>
          <a:xfrm>
            <a:off x="3049200" y="2858400"/>
            <a:ext cx="6094800" cy="21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049200" y="1920304"/>
            <a:ext cx="5822398" cy="399600"/>
          </a:xfrm>
        </p:spPr>
        <p:txBody>
          <a:bodyPr anchor="t" anchorCtr="0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9200" y="2331000"/>
            <a:ext cx="5833343" cy="478904"/>
          </a:xfr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91867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9200" y="1644478"/>
            <a:ext cx="5833342" cy="22811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rgbClr val="91867E"/>
                </a:solidFill>
              </a:defRPr>
            </a:lvl1pPr>
            <a:lvl2pPr marL="266700" indent="0">
              <a:buNone/>
              <a:defRPr/>
            </a:lvl2pPr>
            <a:lvl3pPr marL="538162" indent="0">
              <a:buNone/>
              <a:defRPr/>
            </a:lvl3pPr>
            <a:lvl4pPr marL="806450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3049199" y="5949280"/>
            <a:ext cx="5843975" cy="216024"/>
          </a:xfrm>
        </p:spPr>
        <p:txBody>
          <a:bodyPr/>
          <a:lstStyle>
            <a:lvl1pPr>
              <a:defRPr sz="1600"/>
            </a:lvl1pPr>
          </a:lstStyle>
          <a:p>
            <a:pPr algn="l"/>
            <a:r>
              <a:rPr lang="de-DE"/>
              <a:t>Month Day, Year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9199" y="5661248"/>
            <a:ext cx="5843975" cy="216024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/>
              <a:t>LEGAL ENTITY, department or author (Click Insert | Header &amp; Footer)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049200" y="5000400"/>
            <a:ext cx="6094800" cy="144000"/>
          </a:xfrm>
          <a:prstGeom prst="rect">
            <a:avLst/>
          </a:prstGeom>
          <a:solidFill>
            <a:srgbClr val="9D0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00" y="252000"/>
            <a:ext cx="2203200" cy="5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33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9200" y="3423600"/>
            <a:ext cx="6094800" cy="1720800"/>
          </a:xfrm>
          <a:prstGeom prst="rect">
            <a:avLst/>
          </a:prstGeom>
          <a:solidFill>
            <a:srgbClr val="A2A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49200" y="5000400"/>
            <a:ext cx="60948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5855" y="3636000"/>
            <a:ext cx="5617320" cy="761876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4800" y="7137432"/>
            <a:ext cx="21336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de-DE"/>
              <a:t>Month Day, Year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2800" y="7137432"/>
            <a:ext cx="45720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LEGAL ENTITY, department or author (Click Insert | Header &amp; Footer)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48400" y="7137432"/>
            <a:ext cx="5112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E4E17A9-EA06-4C60-9B5B-EF8399C2AF8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00" y="252000"/>
            <a:ext cx="2203200" cy="5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22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246" y="1427162"/>
            <a:ext cx="4212000" cy="4932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246" y="1436688"/>
            <a:ext cx="4212000" cy="4932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101" y="1425600"/>
            <a:ext cx="4212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101" y="2160000"/>
            <a:ext cx="4212000" cy="41798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7" y="1440000"/>
            <a:ext cx="4212000" cy="648000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4633" y="2160000"/>
            <a:ext cx="4212000" cy="41798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0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Month Day, Year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LEGAL ENTITY, department or author (Click Insert | Header &amp; Footer)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5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716344"/>
            <a:ext cx="6096000" cy="2286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3049200" y="5000400"/>
            <a:ext cx="6094800" cy="144000"/>
          </a:xfrm>
          <a:prstGeom prst="rect">
            <a:avLst/>
          </a:prstGeom>
          <a:solidFill>
            <a:srgbClr val="9D0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>
          <a:xfrm>
            <a:off x="6094800" y="7137432"/>
            <a:ext cx="21336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de-DE"/>
              <a:t>Month Day, Year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>
          <a:xfrm>
            <a:off x="1522800" y="7137432"/>
            <a:ext cx="45720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LEGAL ENTITY, department or author (Click Insert | Header &amp; Footer)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>
          <a:xfrm>
            <a:off x="8348400" y="7137432"/>
            <a:ext cx="511200" cy="1800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E4E17A9-EA06-4C60-9B5B-EF8399C2AF8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00" y="252000"/>
            <a:ext cx="2203200" cy="5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27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17A9-EA06-4C60-9B5B-EF8399C2A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4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wmf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0824" y="404813"/>
            <a:ext cx="8640000" cy="72072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24" y="1412875"/>
            <a:ext cx="8640000" cy="48958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56000" y="6588000"/>
            <a:ext cx="216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Month Day, Year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0" y="6588000"/>
            <a:ext cx="468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LEGAL ENTITY, department or author (Click Insert | Header &amp; Footer)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3175" y="6586020"/>
            <a:ext cx="54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E4E17A9-EA06-4C60-9B5B-EF8399C2AF8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52000" y="6480000"/>
            <a:ext cx="86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6555600"/>
            <a:ext cx="792000" cy="18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9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61" r:id="rId8"/>
    <p:sldLayoutId id="2147483655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rgbClr val="003868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ct val="20000"/>
        </a:spcBef>
        <a:buClr>
          <a:srgbClr val="91867E"/>
        </a:buClr>
        <a:buFont typeface="Credit Suisse Type Light" pitchFamily="34" charset="0"/>
        <a:buChar char="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1463" algn="l" defTabSz="914400" rtl="0" eaLnBrk="1" latinLnBrk="0" hangingPunct="1">
        <a:spcBef>
          <a:spcPct val="20000"/>
        </a:spcBef>
        <a:buFont typeface="Credit Suisse Type Light" pitchFamily="34" charset="0"/>
        <a:buChar char="−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8288" algn="l" defTabSz="914400" rtl="0" eaLnBrk="1" latinLnBrk="0" hangingPunct="1">
        <a:spcBef>
          <a:spcPct val="20000"/>
        </a:spcBef>
        <a:buClr>
          <a:srgbClr val="91867E"/>
        </a:buClr>
        <a:buFont typeface="Credit Suisse Type Light" pitchFamily="34" charset="0"/>
        <a:buChar char="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9875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4613" indent="-268288" algn="l" defTabSz="914400" rtl="0" eaLnBrk="1" latinLnBrk="0" hangingPunct="1">
        <a:spcBef>
          <a:spcPct val="20000"/>
        </a:spcBef>
        <a:buClr>
          <a:srgbClr val="91867E"/>
        </a:buClr>
        <a:buFont typeface="Credit Suisse Type Light" pitchFamily="34" charset="0"/>
        <a:buChar char="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9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390"/>
            <a:ext cx="9144000" cy="68853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539552" y="318423"/>
            <a:ext cx="8565176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My Nanny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latin typeface="French Script MT" panose="03020402040607040605" pitchFamily="66" charset="0"/>
              </a:rPr>
              <a:t>By Bella Hammond</a:t>
            </a:r>
            <a:endParaRPr lang="en-GB" sz="1400" b="1" dirty="0">
              <a:latin typeface="Comic Sans MS" panose="030F0702030302020204" pitchFamily="66" charset="0"/>
            </a:endParaRPr>
          </a:p>
          <a:p>
            <a:endParaRPr lang="en-GB" sz="800" b="1" dirty="0">
              <a:latin typeface="Comic Sans MS" panose="030F0702030302020204" pitchFamily="66" charset="0"/>
            </a:endParaRPr>
          </a:p>
          <a:p>
            <a:r>
              <a:rPr lang="en-GB" sz="2000" b="1" dirty="0">
                <a:latin typeface="Comic Sans MS" panose="030F0702030302020204" pitchFamily="66" charset="0"/>
              </a:rPr>
              <a:t>When my nanny was little she did not have a Christmas tree. 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My nanny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would</a:t>
            </a:r>
            <a:r>
              <a:rPr lang="en-GB" sz="2000" b="1" dirty="0">
                <a:latin typeface="Comic Sans MS" panose="030F0702030302020204" pitchFamily="66" charset="0"/>
              </a:rPr>
              <a:t> lay a pillow case at the bottom of her bed and Santa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would</a:t>
            </a:r>
            <a:r>
              <a:rPr lang="en-GB" sz="2000" b="1" dirty="0">
                <a:latin typeface="Comic Sans MS" panose="030F0702030302020204" pitchFamily="66" charset="0"/>
              </a:rPr>
              <a:t> put her presents in the pillow case on Christmas Eve.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The pillow case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would</a:t>
            </a:r>
            <a:r>
              <a:rPr lang="en-GB" sz="2000" b="1" dirty="0">
                <a:latin typeface="Comic Sans MS" panose="030F0702030302020204" pitchFamily="66" charset="0"/>
              </a:rPr>
              <a:t> be full of </a:t>
            </a:r>
            <a:r>
              <a:rPr lang="en-GB" sz="2000" b="1" dirty="0" err="1">
                <a:latin typeface="Comic Sans MS" panose="030F0702030302020204" pitchFamily="66" charset="0"/>
              </a:rPr>
              <a:t>apples,oranges,nuts</a:t>
            </a:r>
            <a:r>
              <a:rPr lang="en-GB" sz="2000" b="1" dirty="0">
                <a:latin typeface="Comic Sans MS" panose="030F0702030302020204" pitchFamily="66" charset="0"/>
              </a:rPr>
              <a:t> and a nutcracker to open the nuts.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My nanny made her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own</a:t>
            </a:r>
            <a:r>
              <a:rPr lang="en-GB" sz="2000" b="1" dirty="0">
                <a:latin typeface="Comic Sans MS" panose="030F0702030302020204" pitchFamily="66" charset="0"/>
              </a:rPr>
              <a:t> decorations. 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She made them with sticky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coloured</a:t>
            </a:r>
            <a:r>
              <a:rPr lang="en-GB" sz="2000" b="1" dirty="0">
                <a:latin typeface="Comic Sans MS" panose="030F0702030302020204" pitchFamily="66" charset="0"/>
              </a:rPr>
              <a:t> paper and rolled them into loops to make streamers.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They did not have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baubles</a:t>
            </a:r>
            <a:r>
              <a:rPr lang="en-GB" sz="2000" b="1" dirty="0">
                <a:latin typeface="Comic Sans MS" panose="030F0702030302020204" pitchFamily="66" charset="0"/>
              </a:rPr>
              <a:t> because they did not have a tree.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For Christmas dinner they had chicken. 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At night time they would visit their family. 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There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would</a:t>
            </a:r>
            <a:r>
              <a:rPr lang="en-GB" sz="2000" b="1" dirty="0">
                <a:latin typeface="Comic Sans MS" panose="030F0702030302020204" pitchFamily="66" charset="0"/>
              </a:rPr>
              <a:t> be so many people in one house. About 50! </a:t>
            </a:r>
          </a:p>
          <a:p>
            <a:r>
              <a:rPr lang="en-GB" sz="2000" b="1">
                <a:latin typeface="Comic Sans MS" panose="030F0702030302020204" pitchFamily="66" charset="0"/>
              </a:rPr>
              <a:t>Nanny’s </a:t>
            </a:r>
            <a:r>
              <a:rPr lang="en-GB" sz="2000" b="1" dirty="0">
                <a:latin typeface="Comic Sans MS" panose="030F0702030302020204" pitchFamily="66" charset="0"/>
              </a:rPr>
              <a:t>aunty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would</a:t>
            </a:r>
            <a:r>
              <a:rPr lang="en-GB" sz="2000" b="1" dirty="0">
                <a:latin typeface="Comic Sans MS" panose="030F0702030302020204" pitchFamily="66" charset="0"/>
              </a:rPr>
              <a:t> play Christmas 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carols</a:t>
            </a:r>
            <a:r>
              <a:rPr lang="en-GB" sz="2000" b="1" dirty="0">
                <a:latin typeface="Comic Sans MS" panose="030F0702030302020204" pitchFamily="66" charset="0"/>
              </a:rPr>
              <a:t> on the piano and they would all sing songs.</a:t>
            </a:r>
          </a:p>
          <a:p>
            <a:r>
              <a:rPr lang="en-GB" sz="2000" b="1" dirty="0">
                <a:latin typeface="Comic Sans MS" panose="030F0702030302020204" pitchFamily="66" charset="0"/>
              </a:rPr>
              <a:t>I want to</a:t>
            </a:r>
            <a:r>
              <a:rPr lang="en-GB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learn </a:t>
            </a:r>
            <a:r>
              <a:rPr lang="en-GB" sz="2000" b="1" dirty="0">
                <a:latin typeface="Comic Sans MS" panose="030F0702030302020204" pitchFamily="66" charset="0"/>
              </a:rPr>
              <a:t>to play the piano so we can all sing songs.</a:t>
            </a:r>
            <a:br>
              <a:rPr lang="en-GB" b="1" dirty="0"/>
            </a:br>
            <a:endParaRPr lang="en-GB" b="1" dirty="0">
              <a:latin typeface="French Script MT" panose="03020402040607040605" pitchFamily="66" charset="0"/>
            </a:endParaRPr>
          </a:p>
          <a:p>
            <a:pPr algn="ctr"/>
            <a:br>
              <a:rPr lang="en-GB" b="1" dirty="0"/>
            </a:br>
            <a:endParaRPr lang="en-GB" sz="1100" b="1" dirty="0">
              <a:latin typeface="French Script MT" panose="03020402040607040605" pitchFamily="66" charset="0"/>
            </a:endParaRPr>
          </a:p>
        </p:txBody>
      </p:sp>
      <p:pic>
        <p:nvPicPr>
          <p:cNvPr id="12" name="Picture 27" descr="hp-embelishment-lines-flipp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03218"/>
            <a:ext cx="842493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7" descr="hp-embelishment-lines-flipp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772600" y="3317937"/>
            <a:ext cx="626469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7" descr="hp-embelishment-lines-flipp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842493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7" descr="hp-embelishment-lines-flipp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3065" y="3317937"/>
            <a:ext cx="626469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87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318423"/>
            <a:ext cx="8565176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My Nanny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latin typeface="French Script MT" panose="03020402040607040605" pitchFamily="66" charset="0"/>
              </a:rPr>
              <a:t>By Bella Hammond</a:t>
            </a:r>
            <a:endParaRPr lang="en-GB" sz="1400" b="1" dirty="0">
              <a:latin typeface="Comic Sans MS" panose="030F0702030302020204" pitchFamily="66" charset="0"/>
            </a:endParaRPr>
          </a:p>
          <a:p>
            <a:pPr algn="ctr"/>
            <a:br>
              <a:rPr lang="en-GB" b="1" dirty="0"/>
            </a:br>
            <a:endParaRPr lang="en-GB" sz="1100" b="1" dirty="0">
              <a:latin typeface="French Script MT" panose="03020402040607040605" pitchFamily="66" charset="0"/>
            </a:endParaRPr>
          </a:p>
        </p:txBody>
      </p:sp>
      <p:pic>
        <p:nvPicPr>
          <p:cNvPr id="12" name="Picture 27" descr="hp-embelishment-lines-flipp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03218"/>
            <a:ext cx="842493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7" descr="hp-embelishment-lines-flipp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772600" y="3317937"/>
            <a:ext cx="626469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7" descr="hp-embelishment-lines-flipp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842493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7" descr="hp-embelishment-lines-flipp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3065" y="3317937"/>
            <a:ext cx="6264696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8499" y="1696599"/>
            <a:ext cx="3355709" cy="403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5261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redit Suisse 1">
      <a:dk1>
        <a:sysClr val="windowText" lastClr="000000"/>
      </a:dk1>
      <a:lt1>
        <a:sysClr val="window" lastClr="FFFFFF"/>
      </a:lt1>
      <a:dk2>
        <a:srgbClr val="166C86"/>
      </a:dk2>
      <a:lt2>
        <a:srgbClr val="EEECE1"/>
      </a:lt2>
      <a:accent1>
        <a:srgbClr val="255B89"/>
      </a:accent1>
      <a:accent2>
        <a:srgbClr val="AAA19A"/>
      </a:accent2>
      <a:accent3>
        <a:srgbClr val="A6CCD6"/>
      </a:accent3>
      <a:accent4>
        <a:srgbClr val="56A2B9"/>
      </a:accent4>
      <a:accent5>
        <a:srgbClr val="C8C1BC"/>
      </a:accent5>
      <a:accent6>
        <a:srgbClr val="003868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marL="342900" indent="-342900">
          <a:buClr>
            <a:srgbClr val="91867E"/>
          </a:buClr>
          <a:buFont typeface="Credit Suisse Type Light" pitchFamily="34" charset="0"/>
          <a:buChar char=""/>
          <a:defRPr sz="2200" dirty="0"/>
        </a:defPPr>
      </a:lstStyle>
    </a:txDef>
  </a:objectDefaults>
  <a:extraClrSchemeLst/>
  <a:custClrLst>
    <a:custClr name="Purple 1">
      <a:srgbClr val="92499E"/>
    </a:custClr>
    <a:custClr name="Green 1">
      <a:srgbClr val="898000"/>
    </a:custClr>
    <a:custClr name="Yellow 1">
      <a:srgbClr val="FFC726"/>
    </a:custClr>
    <a:custClr name="Orange 1">
      <a:srgbClr val="F49C3E"/>
    </a:custClr>
    <a:custClr name="Red 1">
      <a:srgbClr val="9D0E2D"/>
    </a:custClr>
    <a:custClr name="Purple 2">
      <a:srgbClr val="A86DB1"/>
    </a:custClr>
    <a:custClr name="Green 2">
      <a:srgbClr val="B1A82F"/>
    </a:custClr>
    <a:custClr name="Yellow 2">
      <a:srgbClr val="FFD251"/>
    </a:custClr>
    <a:custClr name="Orange 2">
      <a:srgbClr val="F6B065"/>
    </a:custClr>
    <a:custClr name="Red 2">
      <a:srgbClr val="C23841"/>
    </a:custClr>
    <a:custClr name="Purple 3">
      <a:srgbClr val="BE92C5"/>
    </a:custClr>
    <a:custClr name="Green 3">
      <a:srgbClr val="D7D17B"/>
    </a:custClr>
    <a:custClr name="Yellow 3">
      <a:srgbClr val="FFDD7D"/>
    </a:custClr>
    <a:custClr name="Orange 3">
      <a:srgbClr val="F8C48B"/>
    </a:custClr>
    <a:custClr name="Red 3">
      <a:srgbClr val="DE7572"/>
    </a:custClr>
    <a:custClr name="Purple 4">
      <a:srgbClr val="D3B6D8"/>
    </a:custClr>
    <a:custClr name="Green 4">
      <a:srgbClr val="E9E6B9"/>
    </a:custClr>
    <a:custClr name="Yellow 4">
      <a:srgbClr val="FFE9A8"/>
    </a:custClr>
    <a:custClr name="Orange 4">
      <a:srgbClr val="FBD7B2"/>
    </a:custClr>
    <a:custClr name="Red 4">
      <a:srgbClr val="EBB7B6"/>
    </a:custClr>
    <a:custClr name="Corporate Gray">
      <a:srgbClr val="91867E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3115</TotalTime>
  <Words>165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Theme</vt:lpstr>
      <vt:lpstr>PowerPoint Presentation</vt:lpstr>
      <vt:lpstr>PowerPoint Presentation</vt:lpstr>
    </vt:vector>
  </TitlesOfParts>
  <Company>Credit Suisse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Santa’s Official Nice List CERTIFICATE in recognisition of your good behaviour this year, I Santa Clause hereby places  Esme Monk  on This Year’s Santa Nice List…checked twice</dc:title>
  <dc:creator>Hammond, Hayley E. (VMC 90)</dc:creator>
  <cp:lastModifiedBy>hayley hammonf</cp:lastModifiedBy>
  <cp:revision>23</cp:revision>
  <cp:lastPrinted>2017-10-17T15:15:54Z</cp:lastPrinted>
  <dcterms:created xsi:type="dcterms:W3CDTF">2017-10-17T13:27:50Z</dcterms:created>
  <dcterms:modified xsi:type="dcterms:W3CDTF">2020-12-07T19:56:31Z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SIProp12DataClass+9d401f75-6608-41d3-bd1f-efe1542cdc01">
    <vt:lpwstr>v=1.2&gt;I=9d401f75-6608-41d3-bd1f-efe1542cdc01&amp;N=Confidential&amp;V=1.3&amp;U=S-1-5-21-1828601920-3511188894-431489442-87339&amp;D=Hammond%2c+Hayley+E.+(XQE+90)&amp;A=Associated&amp;H=False</vt:lpwstr>
  </property>
  <property fmtid="{D5CDD505-2E9C-101B-9397-08002B2CF9AE}" pid="3" name="Classification">
    <vt:lpwstr>Confidential</vt:lpwstr>
  </property>
</Properties>
</file>