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667D62F-ED2A-4823-9674-1D6F5E0250B8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Welcome to my presentation.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Today I’m going to tell you about Christmas in the Dominican Republic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41231BE-438F-4E1F-B21E-C3687D2F21A8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This is my Aunty Vee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She was born and grew up in DR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CE39235-42AD-4505-9FDC-F5E6ED4F5DF7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In DR dinner is on the 24</a:t>
            </a:r>
            <a:r>
              <a:rPr b="1" lang="en-GB" sz="1200" spc="-1" strike="noStrike" baseline="30000">
                <a:solidFill>
                  <a:srgbClr val="000000"/>
                </a:solidFill>
                <a:latin typeface="+mn-lt"/>
                <a:ea typeface="+mn-ea"/>
              </a:rPr>
              <a:t>th</a:t>
            </a: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, the day before we have our dinner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95CD9C-2BF4-4EAF-857D-A9855D8A5517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These are the DR Christmas trees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They are made of wood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74DD009-DF8B-421B-849B-442928EA4739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In DR they do not have gifts on Christmas Day like we do, they have them on the day of the kings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The day of the kings is on the 5</a:t>
            </a:r>
            <a:r>
              <a:rPr b="1" lang="en-GB" sz="1200" spc="-1" strike="noStrike" baseline="30000">
                <a:solidFill>
                  <a:srgbClr val="000000"/>
                </a:solidFill>
                <a:latin typeface="+mn-lt"/>
                <a:ea typeface="+mn-ea"/>
              </a:rPr>
              <a:t>th</a:t>
            </a: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 January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1679908-BFDD-4926-89DA-EF9321A9B8B4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These are the DR Christmas flowers, they are red and star shaped, and they mean the star of the birth of Jesus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239CB7-1B3E-4DB8-AF39-E2F71728E05E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380880" y="694800"/>
            <a:ext cx="6095520" cy="342864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Thank you, I hope you liked my presentation</a:t>
            </a:r>
            <a:endParaRPr b="0" lang="en-GB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720840"/>
            <a:ext cx="185688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78d7"/>
                </a:solidFill>
                <a:latin typeface="Rockwell"/>
              </a:rPr>
              <a:t>Information Classification: General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3AD3641-0526-4E27-8459-7A12C0125E21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29/11/20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BB268D0-4E90-4E34-A249-A265AB87478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6720840"/>
            <a:ext cx="185688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78d7"/>
                </a:solidFill>
                <a:latin typeface="Rockwell"/>
              </a:rPr>
              <a:t>Information Classification: General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4D1C8A1-168F-4E0B-81F9-E2E3AEC0BE0D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29/11/20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8DE229-1119-4C76-8A18-2C798C94AF9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6720840"/>
            <a:ext cx="185688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78d7"/>
                </a:solidFill>
                <a:latin typeface="Rockwell"/>
              </a:rPr>
              <a:t>Information Classification: General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C2BC033-2F2B-4985-A2C3-821908C908BA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29/11/20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F4F1E41-51A0-493B-89A0-E71C203B0EE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1100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3"/>
          <p:cNvSpPr/>
          <p:nvPr/>
        </p:nvSpPr>
        <p:spPr>
          <a:xfrm rot="16200000">
            <a:off x="-159480" y="2659680"/>
            <a:ext cx="4355280" cy="404028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2" descr=""/>
          <p:cNvPicPr/>
          <p:nvPr/>
        </p:nvPicPr>
        <p:blipFill>
          <a:blip r:embed="rId1"/>
          <a:srcRect l="8408" t="0" r="2584" b="5721"/>
          <a:stretch/>
        </p:blipFill>
        <p:spPr>
          <a:xfrm>
            <a:off x="3799080" y="-18360"/>
            <a:ext cx="8696520" cy="690768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12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Shape 5"/>
          <p:cNvSpPr txBox="1"/>
          <p:nvPr/>
        </p:nvSpPr>
        <p:spPr>
          <a:xfrm>
            <a:off x="534600" y="2950560"/>
            <a:ext cx="3052080" cy="3530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90000"/>
              </a:lnSpc>
            </a:pPr>
            <a:r>
              <a:rPr b="0" lang="en-GB" sz="4000" spc="-1" strike="noStrike">
                <a:solidFill>
                  <a:srgbClr val="ffffff"/>
                </a:solidFill>
                <a:latin typeface="Calibri Light"/>
              </a:rPr>
              <a:t>Christmas in the Dominican Republic (DR)</a:t>
            </a:r>
            <a:br/>
            <a:r>
              <a:rPr b="0" lang="en-GB" sz="4000" spc="-1" strike="noStrike">
                <a:solidFill>
                  <a:srgbClr val="ffffff"/>
                </a:solidFill>
                <a:latin typeface="Calibri Light"/>
              </a:rPr>
              <a:t>Aunty Vee</a:t>
            </a:r>
            <a:br/>
            <a:r>
              <a:rPr b="0" lang="en-GB" sz="4000" spc="-1" strike="noStrike">
                <a:solidFill>
                  <a:srgbClr val="ffffff"/>
                </a:solidFill>
                <a:latin typeface="Calibri Light"/>
              </a:rPr>
              <a:t>By Charlotte Freestone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ontent Placeholder 10" descr="A group of people posing for the camera&#10;&#10;Description automatically generated"/>
          <p:cNvPicPr/>
          <p:nvPr/>
        </p:nvPicPr>
        <p:blipFill>
          <a:blip r:embed="rId1"/>
          <a:srcRect l="0" t="10809" r="0" b="1419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7488720" y="2277720"/>
            <a:ext cx="4703040" cy="457992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TextShape 2"/>
          <p:cNvSpPr txBox="1"/>
          <p:nvPr/>
        </p:nvSpPr>
        <p:spPr>
          <a:xfrm>
            <a:off x="8021880" y="3232080"/>
            <a:ext cx="3851640" cy="183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My Aunty Vee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7782840" y="5242680"/>
            <a:ext cx="4330080" cy="682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Born and grew up in DR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"/>
          <p:cNvSpPr/>
          <p:nvPr/>
        </p:nvSpPr>
        <p:spPr>
          <a:xfrm>
            <a:off x="9480240" y="5123520"/>
            <a:ext cx="935280" cy="0"/>
          </a:xfrm>
          <a:prstGeom prst="line">
            <a:avLst/>
          </a:prstGeom>
          <a:ln cap="sq"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Christmas Eve Dinner in Dominican Republic"/>
          <p:cNvPicPr/>
          <p:nvPr/>
        </p:nvPicPr>
        <p:blipFill>
          <a:blip r:embed="rId1"/>
          <a:srcRect l="0" t="15730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7488720" y="2277720"/>
            <a:ext cx="4703040" cy="457992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TextShape 2"/>
          <p:cNvSpPr txBox="1"/>
          <p:nvPr/>
        </p:nvSpPr>
        <p:spPr>
          <a:xfrm>
            <a:off x="8021880" y="3232080"/>
            <a:ext cx="3851640" cy="183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Dinner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7782840" y="5242680"/>
            <a:ext cx="4330080" cy="682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Dinner is on the 24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, the day before Christmas, instead of 25th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"/>
          <p:cNvSpPr/>
          <p:nvPr/>
        </p:nvSpPr>
        <p:spPr>
          <a:xfrm>
            <a:off x="9480240" y="5123520"/>
            <a:ext cx="935280" cy="0"/>
          </a:xfrm>
          <a:prstGeom prst="line">
            <a:avLst/>
          </a:prstGeom>
          <a:ln cap="sq"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4" descr="Charamicos of Dominican Republic"/>
          <p:cNvPicPr/>
          <p:nvPr/>
        </p:nvPicPr>
        <p:blipFill>
          <a:blip r:embed="rId1"/>
          <a:srcRect l="0" t="11065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TextShape 2"/>
          <p:cNvSpPr txBox="1"/>
          <p:nvPr/>
        </p:nvSpPr>
        <p:spPr>
          <a:xfrm>
            <a:off x="709560" y="19141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Christmas Tree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cap="sq"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TextShape 4"/>
          <p:cNvSpPr txBox="1"/>
          <p:nvPr/>
        </p:nvSpPr>
        <p:spPr>
          <a:xfrm>
            <a:off x="525600" y="3417480"/>
            <a:ext cx="4592520" cy="2619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These are the DR Christmas trees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They are made of wood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Three Kings' Day Party / Día de los Reyes Magos Fiesta"/>
          <p:cNvPicPr/>
          <p:nvPr/>
        </p:nvPicPr>
        <p:blipFill>
          <a:blip r:embed="rId1"/>
          <a:srcRect l="9092" t="18414" r="0" b="497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 flipH="1">
            <a:off x="6582960" y="-2160"/>
            <a:ext cx="5608800" cy="5839920"/>
          </a:xfrm>
          <a:custGeom>
            <a:avLst/>
            <a:gdLst/>
            <a:ahLst/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"/>
          <p:cNvSpPr/>
          <p:nvPr/>
        </p:nvSpPr>
        <p:spPr>
          <a:xfrm flipH="1">
            <a:off x="6749280" y="0"/>
            <a:ext cx="5441400" cy="5654520"/>
          </a:xfrm>
          <a:custGeom>
            <a:avLst/>
            <a:gdLst/>
            <a:ahLst/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TextShape 3"/>
          <p:cNvSpPr txBox="1"/>
          <p:nvPr/>
        </p:nvSpPr>
        <p:spPr>
          <a:xfrm>
            <a:off x="7850880" y="632880"/>
            <a:ext cx="4062240" cy="1042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No gifts on Christmas Day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4"/>
          <p:cNvSpPr txBox="1"/>
          <p:nvPr/>
        </p:nvSpPr>
        <p:spPr>
          <a:xfrm>
            <a:off x="7621200" y="1774440"/>
            <a:ext cx="4062240" cy="275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 gifts until the day of the kings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Day of the kings is 5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January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Flor de Pascua"/>
          <p:cNvPicPr/>
          <p:nvPr/>
        </p:nvPicPr>
        <p:blipFill>
          <a:blip r:embed="rId1"/>
          <a:srcRect l="0" t="5180" r="0" b="1982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7488720" y="2277720"/>
            <a:ext cx="4703040" cy="457992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Shape 2"/>
          <p:cNvSpPr txBox="1"/>
          <p:nvPr/>
        </p:nvSpPr>
        <p:spPr>
          <a:xfrm>
            <a:off x="8021880" y="3232080"/>
            <a:ext cx="3851640" cy="183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Christmas Flowers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7782840" y="5242680"/>
            <a:ext cx="4330080" cy="682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Christmas flowers are the star of the birth of Jesus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Line 4"/>
          <p:cNvSpPr/>
          <p:nvPr/>
        </p:nvSpPr>
        <p:spPr>
          <a:xfrm>
            <a:off x="9480240" y="5123520"/>
            <a:ext cx="935280" cy="0"/>
          </a:xfrm>
          <a:prstGeom prst="line">
            <a:avLst/>
          </a:prstGeom>
          <a:ln cap="sq"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1100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 rot="16200000">
            <a:off x="-159480" y="2659680"/>
            <a:ext cx="4355280" cy="404028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Picture 2" descr="Christmas at the beach in Dominican Republic"/>
          <p:cNvPicPr/>
          <p:nvPr/>
        </p:nvPicPr>
        <p:blipFill>
          <a:blip r:embed="rId1"/>
          <a:srcRect l="0" t="30698" r="0" b="0"/>
          <a:stretch/>
        </p:blipFill>
        <p:spPr>
          <a:xfrm>
            <a:off x="4038480" y="0"/>
            <a:ext cx="8159760" cy="687528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12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extShape 5"/>
          <p:cNvSpPr txBox="1"/>
          <p:nvPr/>
        </p:nvSpPr>
        <p:spPr>
          <a:xfrm>
            <a:off x="534600" y="2950560"/>
            <a:ext cx="3052080" cy="3530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Thank you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LibreOffice/6.4.4.2$MacOSX_X86_64 LibreOffice_project/3d775be2011f3886db32dfd395a6a6d1ca2630ff</Application>
  <Words>478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2020-11-29T11:09:29Z</dcterms:created>
  <dc:creator>Freestone, James</dc:creator>
  <dc:description/>
  <dc:language>en-GB</dc:language>
  <cp:lastModifiedBy/>
  <dcterms:modified xsi:type="dcterms:W3CDTF">2020-11-29T11:36:19Z</dcterms:modified>
  <cp:revision>2</cp:revision>
  <dc:subject/>
  <dc:title>Christmas in the Dominican Republic (DR) Aunty Vee By Charlotte Freestone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