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9" r:id="rId2"/>
  </p:sldMasterIdLst>
  <p:notesMasterIdLst>
    <p:notesMasterId r:id="rId11"/>
  </p:notesMasterIdLst>
  <p:handoutMasterIdLst>
    <p:handoutMasterId r:id="rId12"/>
  </p:handoutMasterIdLst>
  <p:sldIdLst>
    <p:sldId id="446" r:id="rId3"/>
    <p:sldId id="447" r:id="rId4"/>
    <p:sldId id="450" r:id="rId5"/>
    <p:sldId id="451" r:id="rId6"/>
    <p:sldId id="449" r:id="rId7"/>
    <p:sldId id="452" r:id="rId8"/>
    <p:sldId id="453" r:id="rId9"/>
    <p:sldId id="448" r:id="rId1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1">
          <p15:clr>
            <a:srgbClr val="A4A3A4"/>
          </p15:clr>
        </p15:guide>
        <p15:guide id="2" orient="horz" pos="272">
          <p15:clr>
            <a:srgbClr val="A4A3A4"/>
          </p15:clr>
        </p15:guide>
        <p15:guide id="3" orient="horz" pos="3427">
          <p15:clr>
            <a:srgbClr val="A4A3A4"/>
          </p15:clr>
        </p15:guide>
        <p15:guide id="4" orient="horz" pos="2909">
          <p15:clr>
            <a:srgbClr val="A4A3A4"/>
          </p15:clr>
        </p15:guide>
        <p15:guide id="5" orient="horz" pos="2506">
          <p15:clr>
            <a:srgbClr val="A4A3A4"/>
          </p15:clr>
        </p15:guide>
        <p15:guide id="6" orient="horz" pos="1008">
          <p15:clr>
            <a:srgbClr val="A4A3A4"/>
          </p15:clr>
        </p15:guide>
        <p15:guide id="7" orient="horz" pos="2160">
          <p15:clr>
            <a:srgbClr val="A4A3A4"/>
          </p15:clr>
        </p15:guide>
        <p15:guide id="8" orient="horz" pos="3888">
          <p15:clr>
            <a:srgbClr val="A4A3A4"/>
          </p15:clr>
        </p15:guide>
        <p15:guide id="9" pos="147">
          <p15:clr>
            <a:srgbClr val="A4A3A4"/>
          </p15:clr>
        </p15:guide>
        <p15:guide id="10" pos="5615">
          <p15:clr>
            <a:srgbClr val="A4A3A4"/>
          </p15:clr>
        </p15:guide>
        <p15:guide id="11" pos="2880">
          <p15:clr>
            <a:srgbClr val="A4A3A4"/>
          </p15:clr>
        </p15:guide>
        <p15:guide id="12" pos="288">
          <p15:clr>
            <a:srgbClr val="A4A3A4"/>
          </p15:clr>
        </p15:guide>
        <p15:guide id="13" pos="3754">
          <p15:clr>
            <a:srgbClr val="A4A3A4"/>
          </p15:clr>
        </p15:guide>
        <p15:guide id="14" pos="4330">
          <p15:clr>
            <a:srgbClr val="A4A3A4"/>
          </p15:clr>
        </p15:guide>
        <p15:guide id="15" pos="1259">
          <p15:clr>
            <a:srgbClr val="A4A3A4"/>
          </p15:clr>
        </p15:guide>
        <p15:guide id="16" pos="2372">
          <p15:clr>
            <a:srgbClr val="A4A3A4"/>
          </p15:clr>
        </p15:guide>
        <p15:guide id="17" pos="3402">
          <p15:clr>
            <a:srgbClr val="A4A3A4"/>
          </p15:clr>
        </p15:guide>
        <p15:guide id="18" pos="3490">
          <p15:clr>
            <a:srgbClr val="A4A3A4"/>
          </p15:clr>
        </p15:guide>
        <p15:guide id="19" pos="4495">
          <p15:clr>
            <a:srgbClr val="A4A3A4"/>
          </p15:clr>
        </p15:guide>
        <p15:guide id="20" pos="4604">
          <p15:clr>
            <a:srgbClr val="A4A3A4"/>
          </p15:clr>
        </p15:guide>
        <p15:guide id="21" pos="1998">
          <p15:clr>
            <a:srgbClr val="A4A3A4"/>
          </p15:clr>
        </p15:guide>
        <p15:guide id="22" pos="2938">
          <p15:clr>
            <a:srgbClr val="A4A3A4"/>
          </p15:clr>
        </p15:guide>
        <p15:guide id="23" pos="1555">
          <p15:clr>
            <a:srgbClr val="A4A3A4"/>
          </p15:clr>
        </p15:guide>
      </p15:sldGuideLst>
    </p:ext>
    <p:ext uri="{2D200454-40CA-4A62-9FC3-DE9A4176ACB9}">
      <p15:notesGuideLst xmlns:p15="http://schemas.microsoft.com/office/powerpoint/2012/main">
        <p15:guide id="1" orient="horz" pos="6399" userDrawn="1">
          <p15:clr>
            <a:srgbClr val="A4A3A4"/>
          </p15:clr>
        </p15:guide>
        <p15:guide id="2" pos="2236" userDrawn="1">
          <p15:clr>
            <a:srgbClr val="A4A3A4"/>
          </p15:clr>
        </p15:guide>
        <p15:guide id="3" pos="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7F0FA"/>
    <a:srgbClr val="E6E6E6"/>
    <a:srgbClr val="B4B4B4"/>
    <a:srgbClr val="FAE678"/>
    <a:srgbClr val="FF9A9B"/>
    <a:srgbClr val="96D2FA"/>
    <a:srgbClr val="FAF5BE"/>
    <a:srgbClr val="FFE1D7"/>
    <a:srgbClr val="32D7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154" autoAdjust="0"/>
  </p:normalViewPr>
  <p:slideViewPr>
    <p:cSldViewPr>
      <p:cViewPr varScale="1">
        <p:scale>
          <a:sx n="80" d="100"/>
          <a:sy n="80" d="100"/>
        </p:scale>
        <p:origin x="96" y="864"/>
      </p:cViewPr>
      <p:guideLst>
        <p:guide orient="horz" pos="4061"/>
        <p:guide orient="horz" pos="272"/>
        <p:guide orient="horz" pos="3427"/>
        <p:guide orient="horz" pos="2909"/>
        <p:guide orient="horz" pos="2506"/>
        <p:guide orient="horz" pos="1008"/>
        <p:guide orient="horz" pos="2160"/>
        <p:guide orient="horz" pos="3888"/>
        <p:guide pos="147"/>
        <p:guide pos="5615"/>
        <p:guide pos="2880"/>
        <p:guide pos="288"/>
        <p:guide pos="3754"/>
        <p:guide pos="4330"/>
        <p:guide pos="1259"/>
        <p:guide pos="2372"/>
        <p:guide pos="3402"/>
        <p:guide pos="3490"/>
        <p:guide pos="4495"/>
        <p:guide pos="4604"/>
        <p:guide pos="1998"/>
        <p:guide pos="2938"/>
        <p:guide pos="15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6" d="100"/>
          <a:sy n="106" d="100"/>
        </p:scale>
        <p:origin x="-1620" y="2616"/>
      </p:cViewPr>
      <p:guideLst>
        <p:guide orient="horz" pos="6399"/>
        <p:guide pos="2236"/>
        <p:guide pos="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549650" cy="511731"/>
          </a:xfrm>
          <a:prstGeom prst="rect">
            <a:avLst/>
          </a:prstGeom>
        </p:spPr>
        <p:txBody>
          <a:bodyPr vert="horz" lIns="228600" tIns="48327" rIns="228600" bIns="48327" rtlCol="0"/>
          <a:lstStyle>
            <a:lvl1pPr algn="l">
              <a:defRPr sz="1200"/>
            </a:lvl1pPr>
          </a:lstStyle>
          <a:p>
            <a:endParaRPr lang="en-US" sz="8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quarter" idx="1"/>
          </p:nvPr>
        </p:nvSpPr>
        <p:spPr>
          <a:xfrm>
            <a:off x="3549650" y="3"/>
            <a:ext cx="3548007" cy="511731"/>
          </a:xfrm>
          <a:prstGeom prst="rect">
            <a:avLst/>
          </a:prstGeom>
        </p:spPr>
        <p:txBody>
          <a:bodyPr vert="horz" lIns="228600" tIns="48327" rIns="228600" bIns="48327" rtlCol="0"/>
          <a:lstStyle>
            <a:lvl1pPr algn="r">
              <a:defRPr sz="1200"/>
            </a:lvl1pPr>
          </a:lstStyle>
          <a:p>
            <a:endParaRPr lang="en-US" sz="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2"/>
          </p:nvPr>
        </p:nvSpPr>
        <p:spPr>
          <a:xfrm>
            <a:off x="1127562" y="9721106"/>
            <a:ext cx="4840336" cy="511731"/>
          </a:xfrm>
          <a:prstGeom prst="rect">
            <a:avLst/>
          </a:prstGeom>
          <a:noFill/>
        </p:spPr>
        <p:txBody>
          <a:bodyPr vert="horz" lIns="182880" tIns="48327" rIns="182880" bIns="48327" rtlCol="0" anchor="b"/>
          <a:lstStyle>
            <a:lvl1pPr algn="l">
              <a:defRPr sz="1200"/>
            </a:lvl1pPr>
          </a:lstStyle>
          <a:p>
            <a:pPr algn="ctr"/>
            <a:endParaRPr lang="en-US" sz="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6123119" y="9721106"/>
            <a:ext cx="974538" cy="511731"/>
          </a:xfrm>
          <a:prstGeom prst="rect">
            <a:avLst/>
          </a:prstGeom>
        </p:spPr>
        <p:txBody>
          <a:bodyPr vert="horz" lIns="0" tIns="48327" rIns="228600" bIns="48327" rtlCol="0" anchor="b"/>
          <a:lstStyle>
            <a:lvl1pPr algn="r">
              <a:defRPr sz="1200"/>
            </a:lvl1pPr>
          </a:lstStyle>
          <a:p>
            <a:fld id="{E6A5136A-AFBC-474D-9802-5E3B087CBA10}" type="slidenum">
              <a:rPr lang="en-US" sz="800" smtClean="0">
                <a:latin typeface="Times New Roman" panose="02020603050405020304" pitchFamily="18" charset="0"/>
                <a:cs typeface="Times New Roman" panose="02020603050405020304" pitchFamily="18" charset="0"/>
              </a:rPr>
              <a:pPr/>
              <a:t>‹#›</a:t>
            </a:fld>
            <a:endParaRPr lang="en-US" sz="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01" y="10078657"/>
            <a:ext cx="948765" cy="118071"/>
          </a:xfrm>
          <a:prstGeom prst="rect">
            <a:avLst/>
          </a:prstGeom>
        </p:spPr>
      </p:pic>
    </p:spTree>
    <p:extLst>
      <p:ext uri="{BB962C8B-B14F-4D97-AF65-F5344CB8AC3E}">
        <p14:creationId xmlns:p14="http://schemas.microsoft.com/office/powerpoint/2010/main" val="3357584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549650" cy="511731"/>
          </a:xfrm>
          <a:prstGeom prst="rect">
            <a:avLst/>
          </a:prstGeom>
        </p:spPr>
        <p:txBody>
          <a:bodyPr vert="horz" lIns="228600" tIns="48327" rIns="228600" bIns="48327" rtlCol="0"/>
          <a:lstStyle>
            <a:lvl1pPr algn="l">
              <a:defRPr sz="800">
                <a:latin typeface="Times New Roman" panose="02020603050405020304" pitchFamily="18" charset="0"/>
                <a:cs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549650" y="3"/>
            <a:ext cx="3548007" cy="511731"/>
          </a:xfrm>
          <a:prstGeom prst="rect">
            <a:avLst/>
          </a:prstGeom>
        </p:spPr>
        <p:txBody>
          <a:bodyPr vert="horz" lIns="228600" tIns="48327" rIns="228600" bIns="48327" rtlCol="0"/>
          <a:lstStyle>
            <a:lvl1pPr algn="r">
              <a:defRPr sz="800">
                <a:latin typeface="Times New Roman" panose="02020603050405020304" pitchFamily="18" charset="0"/>
                <a:cs typeface="Times New Roman" panose="02020603050405020304" pitchFamily="18" charset="0"/>
              </a:defRPr>
            </a:lvl1pPr>
          </a:lstStyle>
          <a:p>
            <a:endParaRPr lang="en-US" dirty="0"/>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54" tIns="48327" rIns="96654" bIns="48327" rtlCol="0" anchor="ctr"/>
          <a:lstStyle/>
          <a:p>
            <a:endParaRPr lang="en-US"/>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0" tIns="48327" rIns="0" bIns="483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376381" y="9721106"/>
            <a:ext cx="4330249" cy="511731"/>
          </a:xfrm>
          <a:prstGeom prst="rect">
            <a:avLst/>
          </a:prstGeom>
        </p:spPr>
        <p:txBody>
          <a:bodyPr vert="horz" lIns="182880" tIns="48327" rIns="182880" bIns="48327" rtlCol="0" anchor="b"/>
          <a:lstStyle>
            <a:lvl1pPr algn="ctr">
              <a:defRPr sz="800">
                <a:latin typeface="Times New Roman" panose="02020603050405020304" pitchFamily="18" charset="0"/>
                <a:cs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5856897" y="9721106"/>
            <a:ext cx="1240760" cy="511731"/>
          </a:xfrm>
          <a:prstGeom prst="rect">
            <a:avLst/>
          </a:prstGeom>
        </p:spPr>
        <p:txBody>
          <a:bodyPr vert="horz" lIns="228600" tIns="48327" rIns="228600" bIns="48327" rtlCol="0" anchor="b"/>
          <a:lstStyle>
            <a:lvl1pPr algn="r">
              <a:defRPr sz="800">
                <a:latin typeface="Times New Roman" panose="02020603050405020304" pitchFamily="18" charset="0"/>
                <a:cs typeface="Times New Roman" panose="02020603050405020304" pitchFamily="18" charset="0"/>
              </a:defRPr>
            </a:lvl1pPr>
          </a:lstStyle>
          <a:p>
            <a:fld id="{711ACD76-FBD0-4E82-B683-A42D303657F7}"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54" y="10059162"/>
            <a:ext cx="1200968" cy="149458"/>
          </a:xfrm>
          <a:prstGeom prst="rect">
            <a:avLst/>
          </a:prstGeom>
        </p:spPr>
      </p:pic>
    </p:spTree>
    <p:extLst>
      <p:ext uri="{BB962C8B-B14F-4D97-AF65-F5344CB8AC3E}">
        <p14:creationId xmlns:p14="http://schemas.microsoft.com/office/powerpoint/2010/main" val="2138002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1200"/>
      </a:spcBef>
      <a:spcAft>
        <a:spcPts val="6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169863" indent="-169863" algn="l" defTabSz="914400" rtl="0" eaLnBrk="1" latinLnBrk="0" hangingPunct="1">
      <a:spcAft>
        <a:spcPts val="600"/>
      </a:spcAft>
      <a:buFont typeface="Times New Roman" panose="02020603050405020304" pitchFamily="18" charset="0"/>
      <a:buChar char="─"/>
      <a:defRPr sz="1200" b="0" kern="1200">
        <a:solidFill>
          <a:schemeClr val="tx1"/>
        </a:solidFill>
        <a:latin typeface="Times New Roman" panose="02020603050405020304" pitchFamily="18" charset="0"/>
        <a:ea typeface="+mn-ea"/>
        <a:cs typeface="Times New Roman" panose="02020603050405020304" pitchFamily="18" charset="0"/>
      </a:defRPr>
    </a:lvl2pPr>
    <a:lvl3pPr marL="287338" indent="-117475"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403225" indent="-115888"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511175" indent="-107950"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1ACD76-FBD0-4E82-B683-A42D303657F7}" type="slidenum">
              <a:rPr lang="en-US" smtClean="0"/>
              <a:pPr/>
              <a:t>1</a:t>
            </a:fld>
            <a:endParaRPr lang="en-US" dirty="0"/>
          </a:p>
        </p:txBody>
      </p:sp>
    </p:spTree>
    <p:extLst>
      <p:ext uri="{BB962C8B-B14F-4D97-AF65-F5344CB8AC3E}">
        <p14:creationId xmlns:p14="http://schemas.microsoft.com/office/powerpoint/2010/main" val="1147882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 Cover Slide 1 ">
    <p:spTree>
      <p:nvGrpSpPr>
        <p:cNvPr id="1" name=""/>
        <p:cNvGrpSpPr/>
        <p:nvPr/>
      </p:nvGrpSpPr>
      <p:grpSpPr>
        <a:xfrm>
          <a:off x="0" y="0"/>
          <a:ext cx="0" cy="0"/>
          <a:chOff x="0" y="0"/>
          <a:chExt cx="0" cy="0"/>
        </a:xfrm>
      </p:grpSpPr>
      <p:sp>
        <p:nvSpPr>
          <p:cNvPr id="30" name="Rectangle 29"/>
          <p:cNvSpPr/>
          <p:nvPr userDrawn="1"/>
        </p:nvSpPr>
        <p:spPr>
          <a:xfrm>
            <a:off x="228600" y="4311248"/>
            <a:ext cx="8685213" cy="23373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CG_logo_master_BLK-01.png"/>
          <p:cNvPicPr>
            <a:picLocks noChangeAspect="1"/>
          </p:cNvPicPr>
          <p:nvPr userDrawn="1"/>
        </p:nvPicPr>
        <p:blipFill>
          <a:blip r:embed="rId2"/>
          <a:srcRect l="16482" t="38236" r="16217" b="37432"/>
          <a:stretch>
            <a:fillRect/>
          </a:stretch>
        </p:blipFill>
        <p:spPr>
          <a:xfrm>
            <a:off x="168966" y="451320"/>
            <a:ext cx="2057400" cy="293914"/>
          </a:xfrm>
          <a:prstGeom prst="rect">
            <a:avLst/>
          </a:prstGeom>
        </p:spPr>
      </p:pic>
      <p:sp>
        <p:nvSpPr>
          <p:cNvPr id="3" name="Title 2"/>
          <p:cNvSpPr>
            <a:spLocks noGrp="1"/>
          </p:cNvSpPr>
          <p:nvPr userDrawn="1">
            <p:ph type="title"/>
          </p:nvPr>
        </p:nvSpPr>
        <p:spPr>
          <a:xfrm>
            <a:off x="231775" y="1612272"/>
            <a:ext cx="8682038" cy="2242448"/>
          </a:xfrm>
          <a:prstGeom prst="rect">
            <a:avLst/>
          </a:prstGeom>
        </p:spPr>
        <p:txBody>
          <a:bodyPr lIns="0" tIns="0" rIns="0" bIns="0" anchor="ctr" anchorCtr="0"/>
          <a:lstStyle>
            <a:lvl1pPr algn="l">
              <a:lnSpc>
                <a:spcPct val="100000"/>
              </a:lnSpc>
              <a:defRPr sz="3600" b="0"/>
            </a:lvl1pPr>
          </a:lstStyle>
          <a:p>
            <a:r>
              <a:rPr lang="en-US" smtClean="0"/>
              <a:t>Click to edit Master title style</a:t>
            </a:r>
            <a:endParaRPr lang="en-US" dirty="0"/>
          </a:p>
        </p:txBody>
      </p:sp>
      <p:pic>
        <p:nvPicPr>
          <p:cNvPr id="13" name="Picture 12" descr="CG_logo_monogram_BLK_PPT-01.png"/>
          <p:cNvPicPr>
            <a:picLocks noChangeAspect="1"/>
          </p:cNvPicPr>
          <p:nvPr userDrawn="1"/>
        </p:nvPicPr>
        <p:blipFill>
          <a:blip r:embed="rId3"/>
          <a:stretch>
            <a:fillRect/>
          </a:stretch>
        </p:blipFill>
        <p:spPr>
          <a:xfrm>
            <a:off x="8320999" y="6019800"/>
            <a:ext cx="391886" cy="457200"/>
          </a:xfrm>
          <a:prstGeom prst="rect">
            <a:avLst/>
          </a:prstGeom>
        </p:spPr>
      </p:pic>
      <p:sp>
        <p:nvSpPr>
          <p:cNvPr id="19" name="TextBox 18"/>
          <p:cNvSpPr txBox="1"/>
          <p:nvPr userDrawn="1"/>
        </p:nvSpPr>
        <p:spPr>
          <a:xfrm>
            <a:off x="420688" y="6248400"/>
            <a:ext cx="2514600" cy="188912"/>
          </a:xfrm>
          <a:prstGeom prst="rect">
            <a:avLst/>
          </a:prstGeom>
          <a:noFill/>
        </p:spPr>
        <p:txBody>
          <a:bodyPr wrap="none" lIns="0" tIns="0" rIns="0" bIns="0" rtlCol="0" anchor="b" anchorCtr="0">
            <a:noAutofit/>
          </a:bodyPr>
          <a:lstStyle/>
          <a:p>
            <a:r>
              <a:rPr lang="en-US" sz="1000" b="0" dirty="0" err="1" smtClean="0"/>
              <a:t>clearygottlieb.com</a:t>
            </a:r>
            <a:endParaRPr lang="en-US" sz="1000" b="0" dirty="0"/>
          </a:p>
        </p:txBody>
      </p:sp>
      <p:cxnSp>
        <p:nvCxnSpPr>
          <p:cNvPr id="18" name="Straight Connector 17"/>
          <p:cNvCxnSpPr/>
          <p:nvPr userDrawn="1"/>
        </p:nvCxnSpPr>
        <p:spPr>
          <a:xfrm>
            <a:off x="228600" y="4301622"/>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77"/>
          <p:cNvSpPr>
            <a:spLocks noGrp="1" noChangeArrowheads="1"/>
          </p:cNvSpPr>
          <p:nvPr>
            <p:ph type="subTitle" sz="quarter" idx="1"/>
          </p:nvPr>
        </p:nvSpPr>
        <p:spPr>
          <a:xfrm>
            <a:off x="420688" y="4571999"/>
            <a:ext cx="8292923" cy="1374775"/>
          </a:xfrm>
          <a:prstGeom prst="rect">
            <a:avLst/>
          </a:prstGeom>
        </p:spPr>
        <p:txBody>
          <a:bodyPr lIns="0" tIns="0" rIns="0" bIns="0"/>
          <a:lstStyle>
            <a:lvl1pPr marL="0" indent="0" algn="l">
              <a:spcBef>
                <a:spcPct val="25000"/>
              </a:spcBef>
              <a:buFont typeface="Wingdings 2" pitchFamily="18" charset="2"/>
              <a:buNone/>
              <a:defRPr sz="1800">
                <a:solidFill>
                  <a:srgbClr val="000000"/>
                </a:solidFill>
                <a:latin typeface="Times New Roman"/>
                <a:cs typeface="Times New Roman"/>
              </a:defRPr>
            </a:lvl1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8916228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5"/>
          </p:nvPr>
        </p:nvSpPr>
        <p:spPr/>
        <p:txBody>
          <a:bodyPr/>
          <a:lstStyle/>
          <a:p>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12426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6124893" y="1619250"/>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G Back Cover">
    <p:spTree>
      <p:nvGrpSpPr>
        <p:cNvPr id="1" name=""/>
        <p:cNvGrpSpPr/>
        <p:nvPr/>
      </p:nvGrpSpPr>
      <p:grpSpPr>
        <a:xfrm>
          <a:off x="0" y="0"/>
          <a:ext cx="0" cy="0"/>
          <a:chOff x="0" y="0"/>
          <a:chExt cx="0" cy="0"/>
        </a:xfrm>
      </p:grpSpPr>
      <p:pic>
        <p:nvPicPr>
          <p:cNvPr id="9" name="Picture 8" descr="CG_logo_seal_WH.png"/>
          <p:cNvPicPr>
            <a:picLocks noChangeAspect="1"/>
          </p:cNvPicPr>
          <p:nvPr userDrawn="1"/>
        </p:nvPicPr>
        <p:blipFill>
          <a:blip r:embed="rId2">
            <a:lum bright="-100000"/>
          </a:blip>
          <a:stretch>
            <a:fillRect/>
          </a:stretch>
        </p:blipFill>
        <p:spPr>
          <a:xfrm>
            <a:off x="3753652" y="2627606"/>
            <a:ext cx="1600202" cy="1600200"/>
          </a:xfrm>
          <a:prstGeom prst="rect">
            <a:avLst/>
          </a:prstGeom>
          <a:effectLst/>
        </p:spPr>
      </p:pic>
      <p:sp>
        <p:nvSpPr>
          <p:cNvPr id="3" name="TextBox 2"/>
          <p:cNvSpPr txBox="1"/>
          <p:nvPr userDrawn="1"/>
        </p:nvSpPr>
        <p:spPr>
          <a:xfrm>
            <a:off x="228601" y="6140450"/>
            <a:ext cx="8685212" cy="457200"/>
          </a:xfrm>
          <a:prstGeom prst="rect">
            <a:avLst/>
          </a:prstGeom>
          <a:noFill/>
        </p:spPr>
        <p:txBody>
          <a:bodyPr wrap="square" lIns="0" tIns="0" rIns="0" bIns="0" rtlCol="0" anchor="b" anchorCtr="0">
            <a:noAutofit/>
          </a:bodyPr>
          <a:lstStyle/>
          <a:p>
            <a:pPr algn="ctr">
              <a:spcAft>
                <a:spcPts val="300"/>
              </a:spcAft>
            </a:pPr>
            <a:r>
              <a:rPr lang="en-US" sz="600" b="0" dirty="0" smtClean="0">
                <a:latin typeface="Arial" panose="020B0604020202020204" pitchFamily="34" charset="0"/>
                <a:cs typeface="Arial" panose="020B0604020202020204" pitchFamily="34" charset="0"/>
              </a:rPr>
              <a:t>©</a:t>
            </a:r>
            <a:r>
              <a:rPr lang="en-US" sz="600" b="0" baseline="0" dirty="0" smtClean="0">
                <a:latin typeface="Arial" panose="020B0604020202020204" pitchFamily="34" charset="0"/>
                <a:cs typeface="Arial" panose="020B0604020202020204" pitchFamily="34" charset="0"/>
              </a:rPr>
              <a:t> </a:t>
            </a:r>
            <a:r>
              <a:rPr lang="en-US" sz="600" b="0" dirty="0" smtClean="0">
                <a:latin typeface="Arial" panose="020B0604020202020204" pitchFamily="34" charset="0"/>
                <a:cs typeface="Arial" panose="020B0604020202020204" pitchFamily="34" charset="0"/>
              </a:rPr>
              <a:t>2021 Cleary Gottlieb</a:t>
            </a:r>
            <a:r>
              <a:rPr lang="en-US" sz="600" b="0" baseline="0" dirty="0" smtClean="0">
                <a:latin typeface="Arial" panose="020B0604020202020204" pitchFamily="34" charset="0"/>
                <a:cs typeface="Arial" panose="020B0604020202020204" pitchFamily="34" charset="0"/>
              </a:rPr>
              <a:t> Steen &amp; Hamilton LLP. All rights reserved. </a:t>
            </a:r>
          </a:p>
          <a:p>
            <a:pPr algn="ctr">
              <a:spcAft>
                <a:spcPts val="300"/>
              </a:spcAft>
            </a:pPr>
            <a:r>
              <a:rPr lang="en-US" sz="600" baseline="0" dirty="0" smtClean="0">
                <a:latin typeface="Arial" charset="0"/>
                <a:ea typeface="Arial" charset="0"/>
                <a:cs typeface="Arial" charset="0"/>
              </a:rPr>
              <a:t>Throughout this presentation, “Cleary Gottlieb”, “Cleary” and the “firm” refer to Cleary Gottlieb Steen &amp; Hamilton LLP </a:t>
            </a:r>
            <a:br>
              <a:rPr lang="en-US" sz="600" baseline="0" dirty="0" smtClean="0">
                <a:latin typeface="Arial" charset="0"/>
                <a:ea typeface="Arial" charset="0"/>
                <a:cs typeface="Arial" charset="0"/>
              </a:rPr>
            </a:br>
            <a:r>
              <a:rPr lang="en-US" sz="600" baseline="0" dirty="0" smtClean="0">
                <a:latin typeface="Arial" panose="020B0604020202020204" pitchFamily="34" charset="0"/>
                <a:cs typeface="Arial" panose="020B0604020202020204" pitchFamily="34" charset="0"/>
              </a:rPr>
              <a:t>and its affiliated entities in certain jurisdictions, and the term “offices” includes offices of those affiliated entities.</a:t>
            </a:r>
            <a:endParaRPr lang="en-US" sz="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5038817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428692" y="1770888"/>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2542202" y="1770887"/>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0"/>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3"/>
          </p:nvPr>
        </p:nvSpPr>
        <p:spPr>
          <a:xfrm>
            <a:off x="228600"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2442147"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6873875"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439753"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5"/>
          <p:cNvSpPr>
            <a:spLocks noGrp="1"/>
          </p:cNvSpPr>
          <p:nvPr>
            <p:ph sz="quarter" idx="14"/>
          </p:nvPr>
        </p:nvSpPr>
        <p:spPr>
          <a:xfrm>
            <a:off x="228600"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436813" y="1619250"/>
            <a:ext cx="6477000" cy="4553712"/>
          </a:xfrm>
        </p:spPr>
        <p:txBody>
          <a:bodyPr rIns="18288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2" hasCustomPrompt="1"/>
          </p:nvPr>
        </p:nvSpPr>
        <p:spPr>
          <a:xfrm>
            <a:off x="228600"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4"/>
          </p:nvPr>
        </p:nvSpPr>
        <p:spPr>
          <a:xfrm>
            <a:off x="228598" y="429130"/>
            <a:ext cx="8686800" cy="1828800"/>
          </a:xfrm>
          <a:solidFill>
            <a:srgbClr val="E6E6E6"/>
          </a:solidFill>
        </p:spPr>
        <p:txBody>
          <a:bodyPr lIns="2926080" tIns="182880" rIns="182880" bIns="45720">
            <a:noAutofit/>
          </a:bodyPr>
          <a:lstStyle>
            <a:lvl1pPr>
              <a:lnSpc>
                <a:spcPct val="100000"/>
              </a:lnSpc>
              <a:spcAft>
                <a:spcPts val="0"/>
              </a:spcAft>
              <a:defRPr sz="2600" b="1"/>
            </a:lvl1pPr>
            <a:lvl2pPr marL="0" indent="0">
              <a:lnSpc>
                <a:spcPct val="100000"/>
              </a:lnSpc>
              <a:spcBef>
                <a:spcPts val="2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dirty="0" smtClean="0"/>
              <a:t>Click to edit Master text styles</a:t>
            </a:r>
          </a:p>
          <a:p>
            <a:pPr lvl="1"/>
            <a:r>
              <a:rPr lang="en-US" dirty="0" smtClean="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69"/>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7"/>
          <p:cNvSpPr>
            <a:spLocks noGrp="1"/>
          </p:cNvSpPr>
          <p:nvPr>
            <p:ph type="body" sz="quarter" idx="115" hasCustomPrompt="1"/>
          </p:nvPr>
        </p:nvSpPr>
        <p:spPr>
          <a:xfrm>
            <a:off x="3177977" y="2461812"/>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en-US" dirty="0"/>
          </a:p>
        </p:txBody>
      </p:sp>
      <p:sp>
        <p:nvSpPr>
          <p:cNvPr id="25" name="Text Placeholder 24"/>
          <p:cNvSpPr>
            <a:spLocks noGrp="1"/>
          </p:cNvSpPr>
          <p:nvPr>
            <p:ph type="body" sz="quarter" idx="118"/>
          </p:nvPr>
        </p:nvSpPr>
        <p:spPr>
          <a:xfrm>
            <a:off x="3177977" y="2636534"/>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9"/>
          <p:cNvSpPr>
            <a:spLocks noGrp="1"/>
          </p:cNvSpPr>
          <p:nvPr>
            <p:ph type="ftr" sz="quarter" idx="119"/>
          </p:nvPr>
        </p:nvSpPr>
        <p:spPr/>
        <p:txBody>
          <a:bodyPr/>
          <a:lstStyle/>
          <a:p>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en-US" dirty="0"/>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0"/>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14"/>
          <p:cNvSpPr>
            <a:spLocks noGrp="1"/>
          </p:cNvSpPr>
          <p:nvPr>
            <p:ph type="body" sz="quarter" idx="116"/>
          </p:nvPr>
        </p:nvSpPr>
        <p:spPr>
          <a:xfrm>
            <a:off x="621406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117"/>
          </p:nvPr>
        </p:nvSpPr>
        <p:spPr>
          <a:xfrm>
            <a:off x="7602935"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2" name="Text Placeholder 14"/>
          <p:cNvSpPr>
            <a:spLocks noGrp="1"/>
          </p:cNvSpPr>
          <p:nvPr>
            <p:ph type="body" sz="quarter" idx="123"/>
          </p:nvPr>
        </p:nvSpPr>
        <p:spPr>
          <a:xfrm>
            <a:off x="621406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3" name="Text Placeholder 14"/>
          <p:cNvSpPr>
            <a:spLocks noGrp="1"/>
          </p:cNvSpPr>
          <p:nvPr>
            <p:ph type="body" sz="quarter" idx="124"/>
          </p:nvPr>
        </p:nvSpPr>
        <p:spPr>
          <a:xfrm>
            <a:off x="7602935"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Footer Placeholder 18"/>
          <p:cNvSpPr>
            <a:spLocks noGrp="1"/>
          </p:cNvSpPr>
          <p:nvPr>
            <p:ph type="ftr" sz="quarter" idx="12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2" name="Title 1"/>
          <p:cNvSpPr>
            <a:spLocks noGrp="1"/>
          </p:cNvSpPr>
          <p:nvPr>
            <p:ph type="title"/>
          </p:nvPr>
        </p:nvSpPr>
        <p:spPr>
          <a:xfrm>
            <a:off x="228600" y="685798"/>
            <a:ext cx="8685213" cy="5715001"/>
          </a:xfrm>
        </p:spPr>
        <p:txBody>
          <a:bodyPr lIns="182880" tIns="0" rIns="182880" bIns="731520" anchor="ctr" anchorCtr="0">
            <a:noAutofit/>
          </a:bodyPr>
          <a:lstStyle>
            <a:lvl1pPr>
              <a:defRPr sz="3600"/>
            </a:lvl1pPr>
          </a:lstStyle>
          <a:p>
            <a:r>
              <a:rPr lang="en-US" dirty="0" smtClean="0"/>
              <a:t>Click to edit Master title style</a:t>
            </a:r>
            <a:endParaRPr lang="en-US" dirty="0"/>
          </a:p>
        </p:txBody>
      </p:sp>
      <p:sp>
        <p:nvSpPr>
          <p:cNvPr id="6" name="Footer Placeholder 5"/>
          <p:cNvSpPr>
            <a:spLocks noGrp="1"/>
          </p:cNvSpPr>
          <p:nvPr>
            <p:ph type="ftr" sz="quarter" idx="1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0"/>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ext Placeholder 14"/>
          <p:cNvSpPr>
            <a:spLocks noGrp="1"/>
          </p:cNvSpPr>
          <p:nvPr>
            <p:ph type="body" sz="quarter" idx="116"/>
          </p:nvPr>
        </p:nvSpPr>
        <p:spPr>
          <a:xfrm>
            <a:off x="615389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117"/>
          </p:nvPr>
        </p:nvSpPr>
        <p:spPr>
          <a:xfrm>
            <a:off x="7589487"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smtClean="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2" name="Text Placeholder 14"/>
          <p:cNvSpPr>
            <a:spLocks noGrp="1"/>
          </p:cNvSpPr>
          <p:nvPr>
            <p:ph type="body" sz="quarter" idx="123"/>
          </p:nvPr>
        </p:nvSpPr>
        <p:spPr>
          <a:xfrm>
            <a:off x="615389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3" name="Text Placeholder 14"/>
          <p:cNvSpPr>
            <a:spLocks noGrp="1"/>
          </p:cNvSpPr>
          <p:nvPr>
            <p:ph type="body" sz="quarter" idx="124"/>
          </p:nvPr>
        </p:nvSpPr>
        <p:spPr>
          <a:xfrm>
            <a:off x="7589487"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Footer Placeholder 18"/>
          <p:cNvSpPr>
            <a:spLocks noGrp="1"/>
          </p:cNvSpPr>
          <p:nvPr>
            <p:ph type="ftr" sz="quarter" idx="125"/>
          </p:nvPr>
        </p:nvSpPr>
        <p:spPr/>
        <p:txBody>
          <a:bodyPr/>
          <a:lstStyle/>
          <a:p>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14"/>
          <p:cNvSpPr>
            <a:spLocks noGrp="1"/>
          </p:cNvSpPr>
          <p:nvPr>
            <p:ph type="body" sz="quarter" idx="130"/>
          </p:nvPr>
        </p:nvSpPr>
        <p:spPr>
          <a:xfrm>
            <a:off x="184710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ext Placeholder 14"/>
          <p:cNvSpPr>
            <a:spLocks noGrp="1"/>
          </p:cNvSpPr>
          <p:nvPr>
            <p:ph type="body" sz="quarter" idx="131"/>
          </p:nvPr>
        </p:nvSpPr>
        <p:spPr>
          <a:xfrm>
            <a:off x="328270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8" name="Text Placeholder 14"/>
          <p:cNvSpPr>
            <a:spLocks noGrp="1"/>
          </p:cNvSpPr>
          <p:nvPr>
            <p:ph type="body" sz="quarter" idx="136"/>
          </p:nvPr>
        </p:nvSpPr>
        <p:spPr>
          <a:xfrm>
            <a:off x="184710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 Placeholder 14"/>
          <p:cNvSpPr>
            <a:spLocks noGrp="1"/>
          </p:cNvSpPr>
          <p:nvPr>
            <p:ph type="body" sz="quarter" idx="137"/>
          </p:nvPr>
        </p:nvSpPr>
        <p:spPr>
          <a:xfrm>
            <a:off x="328270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253766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9" name="Text Placeholder 48"/>
          <p:cNvSpPr>
            <a:spLocks noGrp="1"/>
          </p:cNvSpPr>
          <p:nvPr>
            <p:ph type="body" sz="quarter" idx="134"/>
          </p:nvPr>
        </p:nvSpPr>
        <p:spPr>
          <a:xfrm>
            <a:off x="228600"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35"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137"/>
          </p:nvPr>
        </p:nvSpPr>
        <p:spPr>
          <a:xfrm>
            <a:off x="3171135"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48"/>
          <p:cNvSpPr>
            <a:spLocks noGrp="1"/>
          </p:cNvSpPr>
          <p:nvPr>
            <p:ph type="body" sz="quarter" idx="138"/>
          </p:nvPr>
        </p:nvSpPr>
        <p:spPr>
          <a:xfrm>
            <a:off x="3171135"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40"/>
          </p:nvPr>
        </p:nvSpPr>
        <p:spPr>
          <a:xfrm>
            <a:off x="6115749"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48"/>
          <p:cNvSpPr>
            <a:spLocks noGrp="1"/>
          </p:cNvSpPr>
          <p:nvPr>
            <p:ph type="body" sz="quarter" idx="141"/>
          </p:nvPr>
        </p:nvSpPr>
        <p:spPr>
          <a:xfrm>
            <a:off x="6115749"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48"/>
          <p:cNvSpPr>
            <a:spLocks noGrp="1"/>
          </p:cNvSpPr>
          <p:nvPr>
            <p:ph type="body" sz="quarter" idx="145"/>
          </p:nvPr>
        </p:nvSpPr>
        <p:spPr>
          <a:xfrm>
            <a:off x="2457328"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Text Placeholder 48"/>
          <p:cNvSpPr>
            <a:spLocks noGrp="1"/>
          </p:cNvSpPr>
          <p:nvPr>
            <p:ph type="body" sz="quarter" idx="148"/>
          </p:nvPr>
        </p:nvSpPr>
        <p:spPr>
          <a:xfrm>
            <a:off x="465994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 Placeholder 23"/>
          <p:cNvSpPr>
            <a:spLocks noGrp="1"/>
          </p:cNvSpPr>
          <p:nvPr>
            <p:ph type="body" sz="quarter" idx="150"/>
          </p:nvPr>
        </p:nvSpPr>
        <p:spPr>
          <a:xfrm>
            <a:off x="6857975"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Text Placeholder 48"/>
          <p:cNvSpPr>
            <a:spLocks noGrp="1"/>
          </p:cNvSpPr>
          <p:nvPr>
            <p:ph type="body" sz="quarter" idx="151"/>
          </p:nvPr>
        </p:nvSpPr>
        <p:spPr>
          <a:xfrm>
            <a:off x="6857975"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826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21"/>
          <p:cNvSpPr>
            <a:spLocks noGrp="1"/>
          </p:cNvSpPr>
          <p:nvPr>
            <p:ph type="body" sz="quarter" idx="101"/>
          </p:nvPr>
        </p:nvSpPr>
        <p:spPr>
          <a:xfrm>
            <a:off x="453142"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1"/>
          <p:cNvSpPr>
            <a:spLocks noGrp="1"/>
          </p:cNvSpPr>
          <p:nvPr>
            <p:ph type="body" sz="quarter" idx="102"/>
          </p:nvPr>
        </p:nvSpPr>
        <p:spPr>
          <a:xfrm>
            <a:off x="2565528"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1"/>
          <p:cNvSpPr>
            <a:spLocks noGrp="1"/>
          </p:cNvSpPr>
          <p:nvPr>
            <p:ph type="body" sz="quarter" idx="103"/>
          </p:nvPr>
        </p:nvSpPr>
        <p:spPr>
          <a:xfrm>
            <a:off x="4677914"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04"/>
          </p:nvPr>
        </p:nvSpPr>
        <p:spPr>
          <a:xfrm>
            <a:off x="6790301"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05"/>
          </p:nvPr>
        </p:nvSpPr>
        <p:spPr>
          <a:xfrm>
            <a:off x="453142"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1"/>
          <p:cNvSpPr>
            <a:spLocks noGrp="1"/>
          </p:cNvSpPr>
          <p:nvPr>
            <p:ph type="body" sz="quarter" idx="106"/>
          </p:nvPr>
        </p:nvSpPr>
        <p:spPr>
          <a:xfrm>
            <a:off x="2565148"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1"/>
          <p:cNvSpPr>
            <a:spLocks noGrp="1"/>
          </p:cNvSpPr>
          <p:nvPr>
            <p:ph type="body" sz="quarter" idx="107"/>
          </p:nvPr>
        </p:nvSpPr>
        <p:spPr>
          <a:xfrm>
            <a:off x="4677154"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8"/>
          </p:nvPr>
        </p:nvSpPr>
        <p:spPr>
          <a:xfrm>
            <a:off x="6789160"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12"/>
          <p:cNvSpPr>
            <a:spLocks noGrp="1"/>
          </p:cNvSpPr>
          <p:nvPr>
            <p:ph type="ftr" sz="quarter" idx="109"/>
          </p:nvPr>
        </p:nvSpPr>
        <p:spPr/>
        <p:txBody>
          <a:body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1186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1"/>
          <p:cNvSpPr>
            <a:spLocks noGrp="1"/>
          </p:cNvSpPr>
          <p:nvPr>
            <p:ph type="body" sz="quarter" idx="102"/>
          </p:nvPr>
        </p:nvSpPr>
        <p:spPr>
          <a:xfrm>
            <a:off x="2538011"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1"/>
          <p:cNvSpPr>
            <a:spLocks noGrp="1"/>
          </p:cNvSpPr>
          <p:nvPr>
            <p:ph type="body" sz="quarter" idx="103"/>
          </p:nvPr>
        </p:nvSpPr>
        <p:spPr>
          <a:xfrm>
            <a:off x="466415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04"/>
          </p:nvPr>
        </p:nvSpPr>
        <p:spPr>
          <a:xfrm>
            <a:off x="6790302"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05"/>
          </p:nvPr>
        </p:nvSpPr>
        <p:spPr>
          <a:xfrm>
            <a:off x="411866" y="323581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1"/>
          <p:cNvSpPr>
            <a:spLocks noGrp="1"/>
          </p:cNvSpPr>
          <p:nvPr>
            <p:ph type="body" sz="quarter" idx="106"/>
          </p:nvPr>
        </p:nvSpPr>
        <p:spPr>
          <a:xfrm>
            <a:off x="253763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1"/>
          <p:cNvSpPr>
            <a:spLocks noGrp="1"/>
          </p:cNvSpPr>
          <p:nvPr>
            <p:ph type="body" sz="quarter" idx="107"/>
          </p:nvPr>
        </p:nvSpPr>
        <p:spPr>
          <a:xfrm>
            <a:off x="4663396"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8"/>
          </p:nvPr>
        </p:nvSpPr>
        <p:spPr>
          <a:xfrm>
            <a:off x="678916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1"/>
          <p:cNvSpPr>
            <a:spLocks noGrp="1"/>
          </p:cNvSpPr>
          <p:nvPr>
            <p:ph type="body" sz="quarter" idx="109"/>
          </p:nvPr>
        </p:nvSpPr>
        <p:spPr>
          <a:xfrm>
            <a:off x="411866" y="466739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1"/>
          <p:cNvSpPr>
            <a:spLocks noGrp="1"/>
          </p:cNvSpPr>
          <p:nvPr>
            <p:ph type="body" sz="quarter" idx="110"/>
          </p:nvPr>
        </p:nvSpPr>
        <p:spPr>
          <a:xfrm>
            <a:off x="2537631"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1"/>
          <p:cNvSpPr>
            <a:spLocks noGrp="1"/>
          </p:cNvSpPr>
          <p:nvPr>
            <p:ph type="body" sz="quarter" idx="111"/>
          </p:nvPr>
        </p:nvSpPr>
        <p:spPr>
          <a:xfrm>
            <a:off x="4663396"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1"/>
          <p:cNvSpPr>
            <a:spLocks noGrp="1"/>
          </p:cNvSpPr>
          <p:nvPr>
            <p:ph type="body" sz="quarter" idx="112"/>
          </p:nvPr>
        </p:nvSpPr>
        <p:spPr>
          <a:xfrm>
            <a:off x="6789161" y="323524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113"/>
          </p:nvPr>
        </p:nvSpPr>
        <p:spPr/>
        <p:txBody>
          <a:bodyPr/>
          <a:lstStyle/>
          <a:p>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199"/>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1"/>
          <p:cNvSpPr>
            <a:spLocks noGrp="1"/>
          </p:cNvSpPr>
          <p:nvPr>
            <p:ph type="body" sz="quarter" idx="101"/>
          </p:nvPr>
        </p:nvSpPr>
        <p:spPr>
          <a:xfrm>
            <a:off x="420688"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1"/>
          <p:cNvSpPr>
            <a:spLocks noGrp="1"/>
          </p:cNvSpPr>
          <p:nvPr>
            <p:ph type="body" sz="quarter" idx="102"/>
          </p:nvPr>
        </p:nvSpPr>
        <p:spPr>
          <a:xfrm>
            <a:off x="2106216"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1"/>
          <p:cNvSpPr>
            <a:spLocks noGrp="1"/>
          </p:cNvSpPr>
          <p:nvPr>
            <p:ph type="body" sz="quarter" idx="103"/>
          </p:nvPr>
        </p:nvSpPr>
        <p:spPr>
          <a:xfrm>
            <a:off x="3791744"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04"/>
          </p:nvPr>
        </p:nvSpPr>
        <p:spPr>
          <a:xfrm>
            <a:off x="5477272"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1"/>
          <p:cNvSpPr>
            <a:spLocks noGrp="1"/>
          </p:cNvSpPr>
          <p:nvPr>
            <p:ph type="body" sz="quarter" idx="105"/>
          </p:nvPr>
        </p:nvSpPr>
        <p:spPr>
          <a:xfrm>
            <a:off x="420688" y="321814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1"/>
          <p:cNvSpPr>
            <a:spLocks noGrp="1"/>
          </p:cNvSpPr>
          <p:nvPr>
            <p:ph type="body" sz="quarter" idx="106"/>
          </p:nvPr>
        </p:nvSpPr>
        <p:spPr>
          <a:xfrm>
            <a:off x="2106216"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1"/>
          <p:cNvSpPr>
            <a:spLocks noGrp="1"/>
          </p:cNvSpPr>
          <p:nvPr>
            <p:ph type="body" sz="quarter" idx="107"/>
          </p:nvPr>
        </p:nvSpPr>
        <p:spPr>
          <a:xfrm>
            <a:off x="3791744"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8"/>
          </p:nvPr>
        </p:nvSpPr>
        <p:spPr>
          <a:xfrm>
            <a:off x="5477272"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1"/>
          <p:cNvSpPr>
            <a:spLocks noGrp="1"/>
          </p:cNvSpPr>
          <p:nvPr>
            <p:ph type="body" sz="quarter" idx="109"/>
          </p:nvPr>
        </p:nvSpPr>
        <p:spPr>
          <a:xfrm>
            <a:off x="420688" y="464934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1"/>
          <p:cNvSpPr>
            <a:spLocks noGrp="1"/>
          </p:cNvSpPr>
          <p:nvPr>
            <p:ph type="body" sz="quarter" idx="110"/>
          </p:nvPr>
        </p:nvSpPr>
        <p:spPr>
          <a:xfrm>
            <a:off x="2106216"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1"/>
          <p:cNvSpPr>
            <a:spLocks noGrp="1"/>
          </p:cNvSpPr>
          <p:nvPr>
            <p:ph type="body" sz="quarter" idx="111"/>
          </p:nvPr>
        </p:nvSpPr>
        <p:spPr>
          <a:xfrm>
            <a:off x="3791744"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1"/>
          <p:cNvSpPr>
            <a:spLocks noGrp="1"/>
          </p:cNvSpPr>
          <p:nvPr>
            <p:ph type="body" sz="quarter" idx="112"/>
          </p:nvPr>
        </p:nvSpPr>
        <p:spPr>
          <a:xfrm>
            <a:off x="5477272"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113"/>
          </p:nvPr>
        </p:nvSpPr>
        <p:spPr>
          <a:xfrm>
            <a:off x="7162800"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1"/>
          <p:cNvSpPr>
            <a:spLocks noGrp="1"/>
          </p:cNvSpPr>
          <p:nvPr>
            <p:ph type="body" sz="quarter" idx="114"/>
          </p:nvPr>
        </p:nvSpPr>
        <p:spPr>
          <a:xfrm>
            <a:off x="7162800"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1"/>
          <p:cNvSpPr>
            <a:spLocks noGrp="1"/>
          </p:cNvSpPr>
          <p:nvPr>
            <p:ph type="body" sz="quarter" idx="115"/>
          </p:nvPr>
        </p:nvSpPr>
        <p:spPr>
          <a:xfrm>
            <a:off x="7162800"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Footer Placeholder 19"/>
          <p:cNvSpPr>
            <a:spLocks noGrp="1"/>
          </p:cNvSpPr>
          <p:nvPr>
            <p:ph type="ftr" sz="quarter" idx="116"/>
          </p:nvPr>
        </p:nvSpPr>
        <p:spPr/>
        <p:txBody>
          <a:body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00"/>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1"/>
          <p:cNvSpPr>
            <a:spLocks noGrp="1"/>
          </p:cNvSpPr>
          <p:nvPr>
            <p:ph type="body" sz="quarter" idx="103"/>
          </p:nvPr>
        </p:nvSpPr>
        <p:spPr bwMode="auto">
          <a:xfrm>
            <a:off x="40603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rgbClr val="000000"/>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1"/>
          <p:cNvSpPr>
            <a:spLocks noGrp="1"/>
          </p:cNvSpPr>
          <p:nvPr>
            <p:ph type="body" sz="quarter" idx="104"/>
          </p:nvPr>
        </p:nvSpPr>
        <p:spPr bwMode="auto">
          <a:xfrm>
            <a:off x="56605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1"/>
          <p:cNvSpPr>
            <a:spLocks noGrp="1"/>
          </p:cNvSpPr>
          <p:nvPr>
            <p:ph type="body" sz="quarter" idx="107"/>
          </p:nvPr>
        </p:nvSpPr>
        <p:spPr bwMode="auto">
          <a:xfrm>
            <a:off x="40603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8"/>
          </p:nvPr>
        </p:nvSpPr>
        <p:spPr bwMode="auto">
          <a:xfrm>
            <a:off x="56605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1"/>
          <p:cNvSpPr>
            <a:spLocks noGrp="1"/>
          </p:cNvSpPr>
          <p:nvPr>
            <p:ph type="body" sz="quarter" idx="111"/>
          </p:nvPr>
        </p:nvSpPr>
        <p:spPr bwMode="auto">
          <a:xfrm>
            <a:off x="40603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1"/>
          <p:cNvSpPr>
            <a:spLocks noGrp="1"/>
          </p:cNvSpPr>
          <p:nvPr>
            <p:ph type="body" sz="quarter" idx="112"/>
          </p:nvPr>
        </p:nvSpPr>
        <p:spPr bwMode="auto">
          <a:xfrm>
            <a:off x="56605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113"/>
          </p:nvPr>
        </p:nvSpPr>
        <p:spPr bwMode="auto">
          <a:xfrm>
            <a:off x="72607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1"/>
          <p:cNvSpPr>
            <a:spLocks noGrp="1"/>
          </p:cNvSpPr>
          <p:nvPr>
            <p:ph type="body" sz="quarter" idx="114"/>
          </p:nvPr>
        </p:nvSpPr>
        <p:spPr bwMode="auto">
          <a:xfrm>
            <a:off x="72607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1"/>
          <p:cNvSpPr>
            <a:spLocks noGrp="1"/>
          </p:cNvSpPr>
          <p:nvPr>
            <p:ph type="body" sz="quarter" idx="115"/>
          </p:nvPr>
        </p:nvSpPr>
        <p:spPr bwMode="auto">
          <a:xfrm>
            <a:off x="72607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Footer Placeholder 20"/>
          <p:cNvSpPr>
            <a:spLocks noGrp="1"/>
          </p:cNvSpPr>
          <p:nvPr>
            <p:ph type="ftr" sz="quarter" idx="117"/>
          </p:nvPr>
        </p:nvSpPr>
        <p:spPr/>
        <p:txBody>
          <a:bodyPr/>
          <a:lstStyle/>
          <a:p>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8" name="Footer Placeholder 7"/>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1" name="Footer Placeholder 10"/>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1" name="Footer Placeholder 10"/>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0454041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 name="Text Placeholder 13"/>
          <p:cNvSpPr>
            <a:spLocks noGrp="1"/>
          </p:cNvSpPr>
          <p:nvPr>
            <p:ph type="body" sz="quarter" idx="12"/>
          </p:nvPr>
        </p:nvSpPr>
        <p:spPr>
          <a:xfrm>
            <a:off x="420688" y="3465689"/>
            <a:ext cx="4989512" cy="2765777"/>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dirty="0" smtClean="0"/>
              <a:t>Click to edit Master title style</a:t>
            </a:r>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1" name="Footer Placeholder 10"/>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29"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3" name="Footer Placeholder 12"/>
          <p:cNvSpPr>
            <a:spLocks noGrp="1"/>
          </p:cNvSpPr>
          <p:nvPr>
            <p:ph type="ftr" sz="quarter" idx="18"/>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4" name="Footer Placeholder 13"/>
          <p:cNvSpPr>
            <a:spLocks noGrp="1"/>
          </p:cNvSpPr>
          <p:nvPr>
            <p:ph type="ftr" sz="quarter" idx="18"/>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tabLst/>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8"/>
          <p:cNvSpPr>
            <a:spLocks noGrp="1"/>
          </p:cNvSpPr>
          <p:nvPr>
            <p:ph type="body" sz="quarter" idx="21"/>
          </p:nvPr>
        </p:nvSpPr>
        <p:spPr>
          <a:xfrm>
            <a:off x="228600"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ext Placeholder 8"/>
          <p:cNvSpPr>
            <a:spLocks noGrp="1"/>
          </p:cNvSpPr>
          <p:nvPr>
            <p:ph type="body" sz="quarter" idx="27"/>
          </p:nvPr>
        </p:nvSpPr>
        <p:spPr>
          <a:xfrm>
            <a:off x="4702695"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tabLst/>
              <a:defRPr sz="1100"/>
            </a:lvl3pPr>
            <a:lvl4pPr marL="457200" indent="-115888">
              <a:defRPr sz="1050"/>
            </a:lvl4pPr>
            <a:lvl5pPr marL="573088" indent="-115888">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6" name="Text Placeholder 13"/>
          <p:cNvSpPr>
            <a:spLocks noGrp="1"/>
          </p:cNvSpPr>
          <p:nvPr>
            <p:ph type="body" sz="quarter" idx="20"/>
          </p:nvPr>
        </p:nvSpPr>
        <p:spPr>
          <a:xfrm>
            <a:off x="22860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9" name="Text Placeholder 13"/>
          <p:cNvSpPr>
            <a:spLocks noGrp="1"/>
          </p:cNvSpPr>
          <p:nvPr>
            <p:ph type="body" sz="quarter" idx="33"/>
          </p:nvPr>
        </p:nvSpPr>
        <p:spPr>
          <a:xfrm>
            <a:off x="1998662"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1" name="Text Placeholder 13"/>
          <p:cNvSpPr>
            <a:spLocks noGrp="1"/>
          </p:cNvSpPr>
          <p:nvPr>
            <p:ph type="body" sz="quarter" idx="35"/>
          </p:nvPr>
        </p:nvSpPr>
        <p:spPr>
          <a:xfrm>
            <a:off x="3768724"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3" name="Text Placeholder 13"/>
          <p:cNvSpPr>
            <a:spLocks noGrp="1"/>
          </p:cNvSpPr>
          <p:nvPr>
            <p:ph type="body" sz="quarter" idx="37"/>
          </p:nvPr>
        </p:nvSpPr>
        <p:spPr>
          <a:xfrm>
            <a:off x="5538786"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35" name="Text Placeholder 13"/>
          <p:cNvSpPr>
            <a:spLocks noGrp="1"/>
          </p:cNvSpPr>
          <p:nvPr>
            <p:ph type="body" sz="quarter" idx="39"/>
          </p:nvPr>
        </p:nvSpPr>
        <p:spPr>
          <a:xfrm>
            <a:off x="730885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6" name="Text Placeholder 13"/>
          <p:cNvSpPr>
            <a:spLocks noGrp="1"/>
          </p:cNvSpPr>
          <p:nvPr>
            <p:ph type="body" sz="quarter" idx="20"/>
          </p:nvPr>
        </p:nvSpPr>
        <p:spPr>
          <a:xfrm>
            <a:off x="1735135" y="1608667"/>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5" name="Text Placeholder 13"/>
          <p:cNvSpPr>
            <a:spLocks noGrp="1"/>
          </p:cNvSpPr>
          <p:nvPr>
            <p:ph type="body" sz="quarter" idx="33"/>
          </p:nvPr>
        </p:nvSpPr>
        <p:spPr>
          <a:xfrm>
            <a:off x="1735135" y="3183361"/>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7" name="Footer Placeholder 16"/>
          <p:cNvSpPr>
            <a:spLocks noGrp="1"/>
          </p:cNvSpPr>
          <p:nvPr>
            <p:ph type="ftr" sz="quarter" idx="31"/>
          </p:nvPr>
        </p:nvSpPr>
        <p:spPr/>
        <p:txBody>
          <a:bodyPr/>
          <a:lstStyle/>
          <a:p>
            <a:endParaRPr lang="en-US" dirty="0"/>
          </a:p>
        </p:txBody>
      </p:sp>
      <p:sp>
        <p:nvSpPr>
          <p:cNvPr id="27" name="Text Placeholder 13"/>
          <p:cNvSpPr>
            <a:spLocks noGrp="1"/>
          </p:cNvSpPr>
          <p:nvPr>
            <p:ph type="body" sz="quarter" idx="35"/>
          </p:nvPr>
        </p:nvSpPr>
        <p:spPr>
          <a:xfrm>
            <a:off x="2823633"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13"/>
          <p:cNvSpPr>
            <a:spLocks noGrp="1"/>
          </p:cNvSpPr>
          <p:nvPr>
            <p:ph type="body" sz="quarter" idx="36"/>
          </p:nvPr>
        </p:nvSpPr>
        <p:spPr>
          <a:xfrm>
            <a:off x="2823633"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33"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Text Placeholder 13"/>
          <p:cNvSpPr>
            <a:spLocks noGrp="1"/>
          </p:cNvSpPr>
          <p:nvPr>
            <p:ph type="body" sz="quarter" idx="41"/>
          </p:nvPr>
        </p:nvSpPr>
        <p:spPr>
          <a:xfrm>
            <a:off x="2823633"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7" name="Footer Placeholder 16"/>
          <p:cNvSpPr>
            <a:spLocks noGrp="1"/>
          </p:cNvSpPr>
          <p:nvPr>
            <p:ph type="ftr" sz="quarter" idx="31"/>
          </p:nvPr>
        </p:nvSpPr>
        <p:spPr/>
        <p:txBody>
          <a:bodyPr/>
          <a:lstStyle/>
          <a:p>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7" name="Footer Placeholder 16"/>
          <p:cNvSpPr>
            <a:spLocks noGrp="1"/>
          </p:cNvSpPr>
          <p:nvPr>
            <p:ph type="ftr" sz="quarter" idx="31"/>
          </p:nvPr>
        </p:nvSpPr>
        <p:spPr/>
        <p:txBody>
          <a:bodyPr/>
          <a:lstStyle/>
          <a:p>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2286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2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smtClean="0"/>
              <a:t>Enter Phase</a:t>
            </a:r>
            <a:endParaRPr lang="en-US" dirty="0"/>
          </a:p>
        </p:txBody>
      </p:sp>
      <p:sp>
        <p:nvSpPr>
          <p:cNvPr id="15" name="Text Placeholder 13"/>
          <p:cNvSpPr>
            <a:spLocks noGrp="1"/>
          </p:cNvSpPr>
          <p:nvPr>
            <p:ph type="body" sz="quarter" idx="17" hasCustomPrompt="1"/>
          </p:nvPr>
        </p:nvSpPr>
        <p:spPr>
          <a:xfrm>
            <a:off x="313182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smtClean="0"/>
              <a:t>Enter Phase</a:t>
            </a:r>
          </a:p>
        </p:txBody>
      </p:sp>
      <p:sp>
        <p:nvSpPr>
          <p:cNvPr id="23" name="Text Placeholder 13"/>
          <p:cNvSpPr>
            <a:spLocks noGrp="1"/>
          </p:cNvSpPr>
          <p:nvPr>
            <p:ph type="body" sz="quarter" idx="29" hasCustomPrompt="1"/>
          </p:nvPr>
        </p:nvSpPr>
        <p:spPr>
          <a:xfrm>
            <a:off x="603504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smtClean="0"/>
              <a:t>Enter Phase</a:t>
            </a:r>
          </a:p>
        </p:txBody>
      </p:sp>
      <p:sp>
        <p:nvSpPr>
          <p:cNvPr id="27" name="Text Placeholder 13"/>
          <p:cNvSpPr>
            <a:spLocks noGrp="1"/>
          </p:cNvSpPr>
          <p:nvPr>
            <p:ph type="body" sz="quarter" idx="32"/>
          </p:nvPr>
        </p:nvSpPr>
        <p:spPr>
          <a:xfrm>
            <a:off x="31242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13"/>
          <p:cNvSpPr>
            <a:spLocks noGrp="1"/>
          </p:cNvSpPr>
          <p:nvPr>
            <p:ph type="body" sz="quarter" idx="33"/>
          </p:nvPr>
        </p:nvSpPr>
        <p:spPr>
          <a:xfrm>
            <a:off x="60198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Text Placeholder 13"/>
          <p:cNvSpPr>
            <a:spLocks noGrp="1"/>
          </p:cNvSpPr>
          <p:nvPr>
            <p:ph type="body" sz="quarter" idx="20"/>
          </p:nvPr>
        </p:nvSpPr>
        <p:spPr>
          <a:xfrm>
            <a:off x="6873876" y="1600199"/>
            <a:ext cx="2039938" cy="4575175"/>
          </a:xfrm>
          <a:solidFill>
            <a:schemeClr val="bg1"/>
          </a:solidFill>
          <a:ln w="12700">
            <a:solidFill>
              <a:schemeClr val="tx1"/>
            </a:solidFill>
          </a:ln>
        </p:spPr>
        <p:txBody>
          <a:bodyPr lIns="182880" tIns="9144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100"/>
            </a:lvl4pPr>
            <a:lvl5pPr marL="571500" indent="-114300">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6"/>
          <p:cNvSpPr>
            <a:spLocks noGrp="1"/>
          </p:cNvSpPr>
          <p:nvPr>
            <p:ph type="ftr" sz="quarter" idx="31"/>
          </p:nvPr>
        </p:nvSpPr>
        <p:spPr/>
        <p:txBody>
          <a:bodyPr/>
          <a:lstStyle/>
          <a:p>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smtClean="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smtClean="0"/>
              <a:t>Level 1</a:t>
            </a:r>
          </a:p>
          <a:p>
            <a:pPr lvl="1"/>
            <a:r>
              <a:rPr lang="en-US" sz="1200" dirty="0" smtClean="0"/>
              <a:t>Level 2</a:t>
            </a:r>
          </a:p>
          <a:p>
            <a:pPr lvl="2"/>
            <a:r>
              <a:rPr lang="en-US" sz="1200" dirty="0" smtClean="0"/>
              <a:t>Level 3</a:t>
            </a: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0" name="Text Placeholder 8"/>
          <p:cNvSpPr>
            <a:spLocks noGrp="1"/>
          </p:cNvSpPr>
          <p:nvPr>
            <p:ph type="body" sz="quarter" idx="14"/>
          </p:nvPr>
        </p:nvSpPr>
        <p:spPr>
          <a:xfrm>
            <a:off x="421646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smtClean="0"/>
              <a:t>Click to edit Master text styles</a:t>
            </a:r>
            <a:endParaRPr lang="en-US" dirty="0"/>
          </a:p>
        </p:txBody>
      </p:sp>
      <p:sp>
        <p:nvSpPr>
          <p:cNvPr id="11" name="Footer Placeholder 10"/>
          <p:cNvSpPr>
            <a:spLocks noGrp="1"/>
          </p:cNvSpPr>
          <p:nvPr>
            <p:ph type="ftr" sz="quarter" idx="15"/>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Footer Placeholder 10"/>
          <p:cNvSpPr>
            <a:spLocks noGrp="1"/>
          </p:cNvSpPr>
          <p:nvPr>
            <p:ph type="ftr" sz="quarter" idx="15"/>
          </p:nvPr>
        </p:nvSpPr>
        <p:spPr/>
        <p:txBody>
          <a:bodyPr/>
          <a:lstStyle/>
          <a:p>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00" b="1" cap="all" baseline="0">
                <a:solidFill>
                  <a:schemeClr val="bg1"/>
                </a:solidFill>
                <a:latin typeface="Arial"/>
                <a:cs typeface="Arial"/>
              </a:defRPr>
            </a:lvl1pPr>
          </a:lstStyle>
          <a:p>
            <a:pPr lvl="0"/>
            <a:r>
              <a:rPr lang="en-US" dirty="0" smtClean="0"/>
              <a:t>Click to Type</a:t>
            </a:r>
            <a:endParaRPr lang="en-US" dirty="0"/>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00" b="1" cap="all" baseline="0">
                <a:solidFill>
                  <a:schemeClr val="bg1"/>
                </a:solidFill>
                <a:latin typeface="Arial"/>
                <a:cs typeface="Arial"/>
              </a:defRPr>
            </a:lvl1pPr>
          </a:lstStyle>
          <a:p>
            <a:pPr lvl="0"/>
            <a:r>
              <a:rPr lang="en-US" dirty="0" smtClean="0"/>
              <a:t>Click to Type</a:t>
            </a:r>
            <a:endParaRPr lang="en-US" dirty="0"/>
          </a:p>
        </p:txBody>
      </p:sp>
      <p:sp>
        <p:nvSpPr>
          <p:cNvPr id="15" name="Freeform 7"/>
          <p:cNvSpPr>
            <a:spLocks/>
          </p:cNvSpPr>
          <p:nvPr userDrawn="1"/>
        </p:nvSpPr>
        <p:spPr bwMode="auto">
          <a:xfrm>
            <a:off x="4394458"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82880" tIns="91440" rIns="365760">
            <a:noAutofit/>
          </a:bodyPr>
          <a:lstStyle>
            <a:lvl1pPr marL="0" indent="0">
              <a:spcBef>
                <a:spcPts val="0"/>
              </a:spcBef>
              <a:buClr>
                <a:schemeClr val="tx1"/>
              </a:buClr>
              <a:buFont typeface="Wingdings" charset="2"/>
              <a:buNone/>
              <a:defRPr sz="1400"/>
            </a:lvl1pPr>
            <a:lvl2pPr marL="288925" indent="-288925">
              <a:spcBef>
                <a:spcPts val="0"/>
              </a:spcBef>
              <a:buClrTx/>
              <a:buFont typeface="Lucida Grande"/>
              <a:buChar char="—"/>
              <a:tabLst/>
              <a:defRPr sz="1400"/>
            </a:lvl2pPr>
            <a:lvl3pPr marL="458788" indent="-169863">
              <a:spcBef>
                <a:spcPts val="0"/>
              </a:spcBef>
              <a:buClrTx/>
              <a:buFont typeface="Arial"/>
              <a:buChar char="•"/>
              <a:defRPr sz="1200"/>
            </a:lvl3pPr>
            <a:lvl4pPr marL="628650" indent="-169863">
              <a:spcBef>
                <a:spcPts val="0"/>
              </a:spcBef>
              <a:buClrTx/>
              <a:buFont typeface="Arial"/>
              <a:buChar char="•"/>
              <a:defRPr sz="1200"/>
            </a:lvl4pPr>
            <a:lvl5pPr marL="796925" indent="-168275">
              <a:spcBef>
                <a:spcPts val="0"/>
              </a:spcBef>
              <a:buClr>
                <a:schemeClr val="tx1"/>
              </a:buClr>
              <a:buFont typeface="Arial"/>
              <a:buChar char="•"/>
              <a:defRPr sz="12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65760" tIns="91440" rIns="182880">
            <a:noAutofit/>
          </a:bodyPr>
          <a:lstStyle>
            <a:lvl1pPr marL="0" indent="0">
              <a:spcBef>
                <a:spcPts val="0"/>
              </a:spcBef>
              <a:buClr>
                <a:schemeClr val="tx1"/>
              </a:buClr>
              <a:buFont typeface="Lucida Grande"/>
              <a:buNone/>
              <a:defRPr sz="1400"/>
            </a:lvl1pPr>
            <a:lvl2pPr marL="288925" indent="-288925">
              <a:spcBef>
                <a:spcPts val="0"/>
              </a:spcBef>
              <a:buClr>
                <a:schemeClr val="tx1"/>
              </a:buClr>
              <a:buFont typeface="Lucida Grande"/>
              <a:buChar char="—"/>
              <a:tabLst/>
              <a:defRPr sz="1400"/>
            </a:lvl2pPr>
            <a:lvl3pPr marL="458788" indent="-169863">
              <a:spcBef>
                <a:spcPts val="0"/>
              </a:spcBef>
              <a:buClr>
                <a:schemeClr val="tx1"/>
              </a:buClr>
              <a:buFont typeface="Arial"/>
              <a:buChar char="•"/>
              <a:tabLst/>
              <a:defRPr sz="1200"/>
            </a:lvl3pPr>
            <a:lvl4pPr marL="628650" indent="-169863">
              <a:spcBef>
                <a:spcPts val="0"/>
              </a:spcBef>
              <a:buClr>
                <a:schemeClr val="tx1"/>
              </a:buClr>
              <a:buFont typeface="Arial"/>
              <a:buChar char="•"/>
              <a:defRPr sz="1200"/>
            </a:lvl4pPr>
            <a:lvl5pPr marL="796925" indent="-168275">
              <a:spcBef>
                <a:spcPts val="0"/>
              </a:spcBef>
              <a:buClr>
                <a:schemeClr val="tx1"/>
              </a:buClr>
              <a:buFont typeface="Arial"/>
              <a:buChar char="•"/>
              <a:tabLst/>
              <a:defRPr sz="12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00201"/>
            <a:ext cx="2943225" cy="4572000"/>
          </a:xfrm>
          <a:ln w="12700">
            <a:solidFill>
              <a:schemeClr val="tx1"/>
            </a:solidFill>
          </a:ln>
        </p:spPr>
        <p:txBody>
          <a:bodyPr lIns="182880" tIns="182880" rIns="822960" bIns="18288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8"/>
          <p:cNvSpPr>
            <a:spLocks noGrp="1"/>
          </p:cNvSpPr>
          <p:nvPr>
            <p:ph type="body" sz="quarter" idx="38"/>
          </p:nvPr>
        </p:nvSpPr>
        <p:spPr>
          <a:xfrm>
            <a:off x="5964883" y="1600201"/>
            <a:ext cx="2943225" cy="4572000"/>
          </a:xfrm>
          <a:ln w="12700">
            <a:solidFill>
              <a:schemeClr val="tx1"/>
            </a:solidFill>
          </a:ln>
        </p:spPr>
        <p:txBody>
          <a:bodyPr lIns="822960" tIns="182880" rIns="182880" bIns="182880"/>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7" name="Text Placeholder 23"/>
          <p:cNvSpPr>
            <a:spLocks noGrp="1"/>
          </p:cNvSpPr>
          <p:nvPr>
            <p:ph type="body" sz="quarter" idx="21"/>
          </p:nvPr>
        </p:nvSpPr>
        <p:spPr>
          <a:xfrm>
            <a:off x="2667000" y="25148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8" name="Text Placeholder 23"/>
          <p:cNvSpPr>
            <a:spLocks noGrp="1"/>
          </p:cNvSpPr>
          <p:nvPr>
            <p:ph type="body" sz="quarter" idx="22"/>
          </p:nvPr>
        </p:nvSpPr>
        <p:spPr>
          <a:xfrm>
            <a:off x="2667000" y="32463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9" name="Text Placeholder 23"/>
          <p:cNvSpPr>
            <a:spLocks noGrp="1"/>
          </p:cNvSpPr>
          <p:nvPr>
            <p:ph type="body" sz="quarter" idx="23"/>
          </p:nvPr>
        </p:nvSpPr>
        <p:spPr>
          <a:xfrm>
            <a:off x="2667000" y="39777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0" name="Text Placeholder 23"/>
          <p:cNvSpPr>
            <a:spLocks noGrp="1"/>
          </p:cNvSpPr>
          <p:nvPr>
            <p:ph type="body" sz="quarter" idx="24"/>
          </p:nvPr>
        </p:nvSpPr>
        <p:spPr>
          <a:xfrm>
            <a:off x="2667000" y="47092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1</a:t>
            </a:r>
            <a:endParaRPr lang="en-US" dirty="0"/>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2</a:t>
            </a:r>
            <a:endParaRPr lang="en-US" dirty="0"/>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3</a:t>
            </a:r>
            <a:endParaRPr lang="en-US" dirty="0"/>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4</a:t>
            </a:r>
            <a:endParaRPr lang="en-US" dirty="0"/>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5</a:t>
            </a:r>
            <a:endParaRPr lang="en-US" dirty="0"/>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smtClean="0"/>
              <a:t>6</a:t>
            </a:r>
            <a:endParaRPr lang="en-US" dirty="0"/>
          </a:p>
        </p:txBody>
      </p:sp>
    </p:spTree>
    <p:extLst>
      <p:ext uri="{BB962C8B-B14F-4D97-AF65-F5344CB8AC3E}">
        <p14:creationId xmlns:p14="http://schemas.microsoft.com/office/powerpoint/2010/main" val="217029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smtClean="0"/>
              <a:t>Click to edit Master title style</a:t>
            </a:r>
            <a:endParaRPr lang="en-US" dirty="0"/>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2769290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smtClean="0"/>
              <a:t>Click to edit Master title style</a:t>
            </a:r>
            <a:endParaRPr lang="en-US" dirty="0"/>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9" name="Text Placeholder 27"/>
          <p:cNvSpPr>
            <a:spLocks noGrp="1"/>
          </p:cNvSpPr>
          <p:nvPr>
            <p:ph type="body" sz="quarter" idx="23"/>
          </p:nvPr>
        </p:nvSpPr>
        <p:spPr>
          <a:xfrm>
            <a:off x="692650" y="2639602"/>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0" name="Text Placeholder 27"/>
          <p:cNvSpPr>
            <a:spLocks noGrp="1"/>
          </p:cNvSpPr>
          <p:nvPr>
            <p:ph type="body" sz="quarter" idx="24"/>
          </p:nvPr>
        </p:nvSpPr>
        <p:spPr>
          <a:xfrm>
            <a:off x="692650" y="3159293"/>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1" name="Text Placeholder 27"/>
          <p:cNvSpPr>
            <a:spLocks noGrp="1"/>
          </p:cNvSpPr>
          <p:nvPr>
            <p:ph type="body" sz="quarter" idx="25"/>
          </p:nvPr>
        </p:nvSpPr>
        <p:spPr>
          <a:xfrm>
            <a:off x="692650" y="3678984"/>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2" name="Text Placeholder 27"/>
          <p:cNvSpPr>
            <a:spLocks noGrp="1"/>
          </p:cNvSpPr>
          <p:nvPr>
            <p:ph type="body" sz="quarter" idx="26"/>
          </p:nvPr>
        </p:nvSpPr>
        <p:spPr>
          <a:xfrm>
            <a:off x="692650" y="4198675"/>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4" name="Text Placeholder 27"/>
          <p:cNvSpPr>
            <a:spLocks noGrp="1"/>
          </p:cNvSpPr>
          <p:nvPr>
            <p:ph type="body" sz="quarter" idx="28"/>
          </p:nvPr>
        </p:nvSpPr>
        <p:spPr>
          <a:xfrm>
            <a:off x="692650" y="523805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31" name="Text Placeholder 27"/>
          <p:cNvSpPr>
            <a:spLocks noGrp="1"/>
          </p:cNvSpPr>
          <p:nvPr>
            <p:ph type="body" sz="quarter" idx="45"/>
          </p:nvPr>
        </p:nvSpPr>
        <p:spPr>
          <a:xfrm>
            <a:off x="690026" y="575774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2" name="Title 1"/>
          <p:cNvSpPr>
            <a:spLocks noGrp="1"/>
          </p:cNvSpPr>
          <p:nvPr>
            <p:ph type="title"/>
          </p:nvPr>
        </p:nvSpPr>
        <p:spPr>
          <a:xfrm>
            <a:off x="228600" y="612647"/>
            <a:ext cx="8685213" cy="909765"/>
          </a:xfrm>
        </p:spPr>
        <p:txBody>
          <a:bodyPr/>
          <a:lstStyle/>
          <a:p>
            <a:r>
              <a:rPr lang="en-US" dirty="0" smtClean="0"/>
              <a:t>Click to edit Master title style</a:t>
            </a:r>
            <a:endParaRPr lang="en-US" dirty="0"/>
          </a:p>
        </p:txBody>
      </p:sp>
      <p:sp>
        <p:nvSpPr>
          <p:cNvPr id="5" name="Footer Placeholder 4"/>
          <p:cNvSpPr>
            <a:spLocks noGrp="1"/>
          </p:cNvSpPr>
          <p:nvPr>
            <p:ph type="ftr" sz="quarter" idx="12"/>
          </p:nvPr>
        </p:nvSpPr>
        <p:spPr/>
        <p:txBody>
          <a:bodyPr/>
          <a:lstStyle/>
          <a:p>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17" name="Text Placeholder 22"/>
          <p:cNvSpPr>
            <a:spLocks noGrp="1"/>
          </p:cNvSpPr>
          <p:nvPr>
            <p:ph type="body" sz="quarter" idx="31" hasCustomPrompt="1"/>
          </p:nvPr>
        </p:nvSpPr>
        <p:spPr>
          <a:xfrm>
            <a:off x="228600" y="2639602"/>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8" name="Text Placeholder 22"/>
          <p:cNvSpPr>
            <a:spLocks noGrp="1"/>
          </p:cNvSpPr>
          <p:nvPr>
            <p:ph type="body" sz="quarter" idx="32" hasCustomPrompt="1"/>
          </p:nvPr>
        </p:nvSpPr>
        <p:spPr>
          <a:xfrm>
            <a:off x="228600" y="315929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19" name="Text Placeholder 22"/>
          <p:cNvSpPr>
            <a:spLocks noGrp="1"/>
          </p:cNvSpPr>
          <p:nvPr>
            <p:ph type="body" sz="quarter" idx="33" hasCustomPrompt="1"/>
          </p:nvPr>
        </p:nvSpPr>
        <p:spPr>
          <a:xfrm>
            <a:off x="228600" y="3678984"/>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0" name="Text Placeholder 22"/>
          <p:cNvSpPr>
            <a:spLocks noGrp="1"/>
          </p:cNvSpPr>
          <p:nvPr>
            <p:ph type="body" sz="quarter" idx="34" hasCustomPrompt="1"/>
          </p:nvPr>
        </p:nvSpPr>
        <p:spPr>
          <a:xfrm>
            <a:off x="228600" y="41986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2" name="Text Placeholder 22"/>
          <p:cNvSpPr>
            <a:spLocks noGrp="1"/>
          </p:cNvSpPr>
          <p:nvPr>
            <p:ph type="body" sz="quarter" idx="36" hasCustomPrompt="1"/>
          </p:nvPr>
        </p:nvSpPr>
        <p:spPr>
          <a:xfrm>
            <a:off x="228600" y="52380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smtClean="0"/>
              <a:t>#</a:t>
            </a:r>
            <a:endParaRPr lang="en-US" dirty="0"/>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smtClean="0"/>
              <a:t>#</a:t>
            </a:r>
            <a:endParaRPr lang="en-US" dirty="0"/>
          </a:p>
        </p:txBody>
      </p:sp>
    </p:spTree>
    <p:extLst>
      <p:ext uri="{BB962C8B-B14F-4D97-AF65-F5344CB8AC3E}">
        <p14:creationId xmlns:p14="http://schemas.microsoft.com/office/powerpoint/2010/main" val="4416356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3"/>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slideLayout" Target="../slideLayouts/slideLayout54.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0" Type="http://schemas.openxmlformats.org/officeDocument/2006/relationships/slideLayout" Target="../slideLayouts/slideLayout22.xml"/><Relationship Id="rId41" Type="http://schemas.openxmlformats.org/officeDocument/2006/relationships/slideLayout" Target="../slideLayouts/slideLayout43.xml"/><Relationship Id="rId54"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82" r:id="rId1"/>
    <p:sldLayoutId id="2147484064"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userDrawn="1"/>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C6DBA-7932-1C4F-90C6-E1C91303CC81}" type="slidenum">
              <a:rPr kumimoji="0" lang="en-US" sz="900" b="1" i="0" u="none" strike="noStrike" kern="1200" cap="none" spc="0" normalizeH="0" baseline="0" noProof="0" smtClean="0">
                <a:ln>
                  <a:noFill/>
                </a:ln>
                <a:solidFill>
                  <a:schemeClr val="tx1"/>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15" name="Title Placeholder 14"/>
          <p:cNvSpPr>
            <a:spLocks noGrp="1"/>
          </p:cNvSpPr>
          <p:nvPr>
            <p:ph type="title"/>
          </p:nvPr>
        </p:nvSpPr>
        <p:spPr>
          <a:xfrm>
            <a:off x="228600" y="609599"/>
            <a:ext cx="8685213" cy="912813"/>
          </a:xfrm>
          <a:prstGeom prst="rect">
            <a:avLst/>
          </a:prstGeom>
        </p:spPr>
        <p:txBody>
          <a:bodyPr vert="horz" wrap="square" lIns="0" tIns="0" rIns="0" bIns="0" rtlCol="0" anchor="t" anchorCtr="0">
            <a:noAutofit/>
          </a:bodyPr>
          <a:lstStyle/>
          <a:p>
            <a:r>
              <a:rPr lang="en-US" dirty="0" smtClean="0"/>
              <a:t>Click to edit Master title style</a:t>
            </a:r>
            <a:br>
              <a:rPr lang="en-US" dirty="0" smtClean="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900">
                <a:solidFill>
                  <a:srgbClr val="000000"/>
                </a:solidFill>
                <a:latin typeface="Times New Roman"/>
                <a:cs typeface="Times New Roman"/>
              </a:defRPr>
            </a:lvl1pPr>
          </a:lstStyle>
          <a:p>
            <a:endParaRPr lang="en-US" dirty="0"/>
          </a:p>
        </p:txBody>
      </p:sp>
      <p:pic>
        <p:nvPicPr>
          <p:cNvPr id="2" name="Picture 1"/>
          <p:cNvPicPr>
            <a:picLocks noChangeAspect="1"/>
          </p:cNvPicPr>
          <p:nvPr userDrawn="1"/>
        </p:nvPicPr>
        <p:blipFill>
          <a:blip r:embed="rId54" cstate="print">
            <a:extLst>
              <a:ext uri="{28A0092B-C50C-407E-A947-70E740481C1C}">
                <a14:useLocalDpi xmlns:a14="http://schemas.microsoft.com/office/drawing/2010/main" val="0"/>
              </a:ext>
            </a:extLst>
          </a:blip>
          <a:stretch>
            <a:fillRect/>
          </a:stretch>
        </p:blipFill>
        <p:spPr>
          <a:xfrm>
            <a:off x="228600" y="6501384"/>
            <a:ext cx="1237491" cy="140208"/>
          </a:xfrm>
          <a:prstGeom prst="rect">
            <a:avLst/>
          </a:prstGeom>
        </p:spPr>
      </p:pic>
    </p:spTree>
  </p:cSld>
  <p:clrMap bg1="lt1" tx1="dk1" bg2="lt2" tx2="dk2" accent1="accent1" accent2="accent2" accent3="accent3" accent4="accent4" accent5="accent5" accent6="accent6" hlink="hlink" folHlink="folHlink"/>
  <p:sldLayoutIdLst>
    <p:sldLayoutId id="2147484080" r:id="rId1"/>
    <p:sldLayoutId id="2147484067" r:id="rId2"/>
    <p:sldLayoutId id="2147484079" r:id="rId3"/>
    <p:sldLayoutId id="2147484138" r:id="rId4"/>
    <p:sldLayoutId id="2147484065" r:id="rId5"/>
    <p:sldLayoutId id="2147484146" r:id="rId6"/>
    <p:sldLayoutId id="2147484066" r:id="rId7"/>
    <p:sldLayoutId id="2147484069" r:id="rId8"/>
    <p:sldLayoutId id="2147484070" r:id="rId9"/>
    <p:sldLayoutId id="2147484071" r:id="rId10"/>
    <p:sldLayoutId id="2147484110" r:id="rId11"/>
    <p:sldLayoutId id="2147484139" r:id="rId12"/>
    <p:sldLayoutId id="2147484072" r:id="rId13"/>
    <p:sldLayoutId id="2147484141" r:id="rId14"/>
    <p:sldLayoutId id="2147484086" r:id="rId15"/>
    <p:sldLayoutId id="2147484087" r:id="rId16"/>
    <p:sldLayoutId id="2147484112" r:id="rId17"/>
    <p:sldLayoutId id="2147484142" r:id="rId18"/>
    <p:sldLayoutId id="2147484119" r:id="rId19"/>
    <p:sldLayoutId id="2147484115" r:id="rId20"/>
    <p:sldLayoutId id="2147484116" r:id="rId21"/>
    <p:sldLayoutId id="2147484114" r:id="rId22"/>
    <p:sldLayoutId id="2147484117" r:id="rId23"/>
    <p:sldLayoutId id="2147484073" r:id="rId24"/>
    <p:sldLayoutId id="2147484085" r:id="rId25"/>
    <p:sldLayoutId id="2147484136" r:id="rId26"/>
    <p:sldLayoutId id="2147484092" r:id="rId27"/>
    <p:sldLayoutId id="2147484143" r:id="rId28"/>
    <p:sldLayoutId id="2147484093" r:id="rId29"/>
    <p:sldLayoutId id="2147484144" r:id="rId30"/>
    <p:sldLayoutId id="2147484102" r:id="rId31"/>
    <p:sldLayoutId id="2147484103" r:id="rId32"/>
    <p:sldLayoutId id="2147484104" r:id="rId33"/>
    <p:sldLayoutId id="2147484106" r:id="rId34"/>
    <p:sldLayoutId id="2147484097" r:id="rId35"/>
    <p:sldLayoutId id="2147484098" r:id="rId36"/>
    <p:sldLayoutId id="2147484145" r:id="rId37"/>
    <p:sldLayoutId id="2147484099" r:id="rId38"/>
    <p:sldLayoutId id="2147484100" r:id="rId39"/>
    <p:sldLayoutId id="2147484101" r:id="rId40"/>
    <p:sldLayoutId id="2147484107" r:id="rId41"/>
    <p:sldLayoutId id="2147484121" r:id="rId42"/>
    <p:sldLayoutId id="2147484122" r:id="rId43"/>
    <p:sldLayoutId id="2147484123" r:id="rId44"/>
    <p:sldLayoutId id="2147484124" r:id="rId45"/>
    <p:sldLayoutId id="2147484125" r:id="rId46"/>
    <p:sldLayoutId id="2147484126" r:id="rId47"/>
    <p:sldLayoutId id="2147484127" r:id="rId48"/>
    <p:sldLayoutId id="2147484129" r:id="rId49"/>
    <p:sldLayoutId id="2147484128" r:id="rId50"/>
    <p:sldLayoutId id="2147484130" r:id="rId51"/>
    <p:sldLayoutId id="2147484147" r:id="rId52"/>
  </p:sldLayoutIdLst>
  <p:timing>
    <p:tnLst>
      <p:par>
        <p:cTn id="1" dur="indefinite" restart="never" nodeType="tmRoot"/>
      </p:par>
    </p:tnLst>
  </p:timing>
  <p:hf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9144" indent="-9144" algn="l" defTabSz="914400" rtl="0" eaLnBrk="1" latinLnBrk="0" hangingPunct="1">
        <a:lnSpc>
          <a:spcPct val="100000"/>
        </a:lnSpc>
        <a:spcBef>
          <a:spcPts val="0"/>
        </a:spcBef>
        <a:spcAft>
          <a:spcPts val="600"/>
        </a:spcAft>
        <a:buFont typeface="Times New Roman" panose="02020603050405020304" pitchFamily="18" charset="0"/>
        <a:buChar char="​"/>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Christopher </a:t>
            </a:r>
            <a:r>
              <a:rPr lang="en-US" sz="4800" dirty="0" smtClean="0"/>
              <a:t>Columbus</a:t>
            </a:r>
            <a:br>
              <a:rPr lang="en-US" sz="4800" dirty="0" smtClean="0"/>
            </a:br>
            <a:r>
              <a:rPr lang="en-US" sz="2500" dirty="0" smtClean="0"/>
              <a:t>(1451-1506)</a:t>
            </a:r>
            <a:endParaRPr lang="en-US" sz="4800" dirty="0"/>
          </a:p>
        </p:txBody>
      </p:sp>
      <p:pic>
        <p:nvPicPr>
          <p:cNvPr id="2050" name="Picture 2" descr="Christopher Columbus - Wikipedia"/>
          <p:cNvPicPr>
            <a:picLocks noGrp="1" noChangeAspect="1" noChangeArrowheads="1"/>
          </p:cNvPicPr>
          <p:nvPr>
            <p:ph sz="quarter" idx="11"/>
          </p:nvPr>
        </p:nvPicPr>
        <p:blipFill>
          <a:blip r:embed="rId3" cstate="print">
            <a:extLst>
              <a:ext uri="{28A0092B-C50C-407E-A947-70E740481C1C}">
                <a14:useLocalDpi xmlns:a14="http://schemas.microsoft.com/office/drawing/2010/main" val="0"/>
              </a:ext>
            </a:extLst>
          </a:blip>
          <a:srcRect/>
          <a:stretch>
            <a:fillRect/>
          </a:stretch>
        </p:blipFill>
        <p:spPr bwMode="auto">
          <a:xfrm>
            <a:off x="2727869" y="1844825"/>
            <a:ext cx="3686673"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187624" y="1844825"/>
            <a:ext cx="6480720" cy="4341662"/>
          </a:xfrm>
          <a:prstGeom prst="rect">
            <a:avLst/>
          </a:prstGeom>
        </p:spPr>
      </p:pic>
    </p:spTree>
    <p:extLst>
      <p:ext uri="{BB962C8B-B14F-4D97-AF65-F5344CB8AC3E}">
        <p14:creationId xmlns:p14="http://schemas.microsoft.com/office/powerpoint/2010/main" val="3210507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10357" y="620688"/>
            <a:ext cx="8686800" cy="4461510"/>
          </a:xfrm>
        </p:spPr>
        <p:txBody>
          <a:bodyPr/>
          <a:lstStyle/>
          <a:p>
            <a:r>
              <a:rPr lang="en-GB" sz="1800" dirty="0" smtClean="0"/>
              <a:t>Today we know what the World looks like and know about the many countries. But, thousands of years ago, people didn’t know all about the rest of the World. It was only when Explorer’s travelled </a:t>
            </a:r>
            <a:r>
              <a:rPr lang="en-GB" sz="1800" dirty="0" smtClean="0"/>
              <a:t>to discover </a:t>
            </a:r>
            <a:r>
              <a:rPr lang="en-GB" sz="1800" dirty="0" smtClean="0"/>
              <a:t>new </a:t>
            </a:r>
            <a:r>
              <a:rPr lang="en-GB" sz="1800" dirty="0" smtClean="0"/>
              <a:t>places. </a:t>
            </a:r>
            <a:endParaRPr lang="en-GB" sz="1800" dirty="0" smtClean="0"/>
          </a:p>
          <a:p>
            <a:endParaRPr lang="en-GB" dirty="0" smtClean="0"/>
          </a:p>
          <a:p>
            <a:endParaRPr lang="en-GB" dirty="0"/>
          </a:p>
          <a:p>
            <a:endParaRPr lang="en-GB" dirty="0" smtClean="0"/>
          </a:p>
          <a:p>
            <a:endParaRPr lang="en-GB" dirty="0"/>
          </a:p>
          <a:p>
            <a:endParaRPr lang="en-GB" dirty="0"/>
          </a:p>
        </p:txBody>
      </p:sp>
      <p:sp>
        <p:nvSpPr>
          <p:cNvPr id="4" name="Footer Placeholder 3"/>
          <p:cNvSpPr>
            <a:spLocks noGrp="1"/>
          </p:cNvSpPr>
          <p:nvPr>
            <p:ph type="ftr" sz="quarter" idx="12"/>
          </p:nvPr>
        </p:nvSpPr>
        <p:spPr/>
        <p:txBody>
          <a:bodyPr/>
          <a:lstStyle/>
          <a:p>
            <a:endParaRPr lang="en-US" dirty="0"/>
          </a:p>
        </p:txBody>
      </p:sp>
      <p:pic>
        <p:nvPicPr>
          <p:cNvPr id="1032" name="Picture 8" descr="915,217 Globe Stock Photos, Pictures &amp;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48880"/>
            <a:ext cx="3384376" cy="3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4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51520" y="836712"/>
            <a:ext cx="8686800" cy="4461510"/>
          </a:xfrm>
        </p:spPr>
        <p:txBody>
          <a:bodyPr/>
          <a:lstStyle/>
          <a:p>
            <a:r>
              <a:rPr lang="en-GB" sz="1800" dirty="0"/>
              <a:t>One of the most famous explorer’s was Christopher Columbus. </a:t>
            </a:r>
            <a:r>
              <a:rPr lang="en-GB" sz="1800" dirty="0" smtClean="0"/>
              <a:t> </a:t>
            </a:r>
            <a:r>
              <a:rPr lang="en-GB" sz="1800" dirty="0"/>
              <a:t>Columbus was born over 500 years </a:t>
            </a:r>
            <a:r>
              <a:rPr lang="en-GB" sz="1800" dirty="0" smtClean="0"/>
              <a:t>ago in Italy.  At </a:t>
            </a:r>
            <a:r>
              <a:rPr lang="en-GB" sz="1800" dirty="0"/>
              <a:t>the age of just 13, </a:t>
            </a:r>
            <a:r>
              <a:rPr lang="en-GB" sz="1800" dirty="0" smtClean="0"/>
              <a:t>he sailed on his first wooden </a:t>
            </a:r>
            <a:r>
              <a:rPr lang="en-GB" sz="1800" dirty="0" smtClean="0"/>
              <a:t>sailing ship and </a:t>
            </a:r>
            <a:r>
              <a:rPr lang="en-GB" sz="1800" dirty="0" smtClean="0"/>
              <a:t>learnt how to find </a:t>
            </a:r>
            <a:r>
              <a:rPr lang="en-GB" sz="1800" dirty="0" smtClean="0"/>
              <a:t>the way at sea by using the tides, wind, sun </a:t>
            </a:r>
            <a:r>
              <a:rPr lang="en-GB" sz="1800" dirty="0"/>
              <a:t>and </a:t>
            </a:r>
            <a:r>
              <a:rPr lang="en-GB" sz="1800" dirty="0" smtClean="0"/>
              <a:t>stars</a:t>
            </a:r>
            <a:r>
              <a:rPr lang="en-GB" sz="1800" dirty="0"/>
              <a:t>. </a:t>
            </a:r>
            <a:endParaRPr lang="en-GB" sz="1800" dirty="0" smtClean="0"/>
          </a:p>
          <a:p>
            <a:endParaRPr lang="en-GB" dirty="0"/>
          </a:p>
          <a:p>
            <a:endParaRPr lang="en-GB" dirty="0"/>
          </a:p>
          <a:p>
            <a:endParaRPr lang="en-GB" dirty="0"/>
          </a:p>
          <a:p>
            <a:endParaRPr lang="en-GB" dirty="0"/>
          </a:p>
        </p:txBody>
      </p:sp>
      <p:sp>
        <p:nvSpPr>
          <p:cNvPr id="4" name="Footer Placeholder 3"/>
          <p:cNvSpPr>
            <a:spLocks noGrp="1"/>
          </p:cNvSpPr>
          <p:nvPr>
            <p:ph type="ftr"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755576" y="2189751"/>
            <a:ext cx="2667000" cy="3911730"/>
          </a:xfrm>
          <a:prstGeom prst="rect">
            <a:avLst/>
          </a:prstGeom>
        </p:spPr>
      </p:pic>
      <p:pic>
        <p:nvPicPr>
          <p:cNvPr id="6" name="Picture 5"/>
          <p:cNvPicPr>
            <a:picLocks noChangeAspect="1"/>
          </p:cNvPicPr>
          <p:nvPr/>
        </p:nvPicPr>
        <p:blipFill>
          <a:blip r:embed="rId3"/>
          <a:stretch>
            <a:fillRect/>
          </a:stretch>
        </p:blipFill>
        <p:spPr>
          <a:xfrm>
            <a:off x="4418381" y="2169076"/>
            <a:ext cx="3190875" cy="3714750"/>
          </a:xfrm>
          <a:prstGeom prst="rect">
            <a:avLst/>
          </a:prstGeom>
        </p:spPr>
      </p:pic>
    </p:spTree>
    <p:extLst>
      <p:ext uri="{BB962C8B-B14F-4D97-AF65-F5344CB8AC3E}">
        <p14:creationId xmlns:p14="http://schemas.microsoft.com/office/powerpoint/2010/main" val="1236616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10357" y="764704"/>
            <a:ext cx="8686800" cy="4461510"/>
          </a:xfrm>
        </p:spPr>
        <p:txBody>
          <a:bodyPr/>
          <a:lstStyle/>
          <a:p>
            <a:r>
              <a:rPr lang="en-GB" sz="1800" dirty="0"/>
              <a:t>Years later, people from Europe wanted to buy and sell goods from </a:t>
            </a:r>
            <a:r>
              <a:rPr lang="en-GB" sz="1800" dirty="0" smtClean="0"/>
              <a:t>the rich </a:t>
            </a:r>
            <a:r>
              <a:rPr lang="en-GB" sz="1800" dirty="0"/>
              <a:t>countries in the East, places like China and </a:t>
            </a:r>
            <a:r>
              <a:rPr lang="en-GB" sz="1800" dirty="0" smtClean="0"/>
              <a:t>India.  </a:t>
            </a:r>
          </a:p>
          <a:p>
            <a:endParaRPr lang="en-GB" sz="1800" dirty="0"/>
          </a:p>
          <a:p>
            <a:r>
              <a:rPr lang="en-GB" sz="1800" dirty="0" smtClean="0"/>
              <a:t>The </a:t>
            </a:r>
            <a:r>
              <a:rPr lang="en-GB" sz="1800" dirty="0"/>
              <a:t>Indies were on the East side of the World and people thought the quickest way to sail there was by sailing </a:t>
            </a:r>
            <a:r>
              <a:rPr lang="en-GB" sz="1800" dirty="0" smtClean="0"/>
              <a:t>East.  </a:t>
            </a:r>
            <a:r>
              <a:rPr lang="en-GB" sz="1800" dirty="0"/>
              <a:t>However, </a:t>
            </a:r>
            <a:r>
              <a:rPr lang="en-GB" sz="1800" dirty="0" smtClean="0"/>
              <a:t>Columbus </a:t>
            </a:r>
            <a:r>
              <a:rPr lang="en-GB" sz="1800" dirty="0"/>
              <a:t>knew the World was round </a:t>
            </a:r>
            <a:r>
              <a:rPr lang="en-GB" sz="1800" dirty="0" smtClean="0"/>
              <a:t>and </a:t>
            </a:r>
            <a:r>
              <a:rPr lang="en-GB" sz="1800" dirty="0"/>
              <a:t>had brilliant map reading skills, </a:t>
            </a:r>
            <a:r>
              <a:rPr lang="en-GB" sz="1800" dirty="0" smtClean="0"/>
              <a:t>and </a:t>
            </a:r>
            <a:r>
              <a:rPr lang="en-GB" sz="1800" dirty="0" smtClean="0"/>
              <a:t>he </a:t>
            </a:r>
            <a:r>
              <a:rPr lang="en-GB" sz="1800" dirty="0"/>
              <a:t>thought it would be quicker if he sailed </a:t>
            </a:r>
            <a:r>
              <a:rPr lang="en-GB" sz="1800" dirty="0" smtClean="0"/>
              <a:t>West. People thought he was wrong.</a:t>
            </a:r>
          </a:p>
          <a:p>
            <a:endParaRPr lang="en-GB" dirty="0"/>
          </a:p>
        </p:txBody>
      </p:sp>
      <p:sp>
        <p:nvSpPr>
          <p:cNvPr id="4" name="Footer Placeholder 3"/>
          <p:cNvSpPr>
            <a:spLocks noGrp="1"/>
          </p:cNvSpPr>
          <p:nvPr>
            <p:ph type="ftr" sz="quarter" idx="12"/>
          </p:nvPr>
        </p:nvSpPr>
        <p:spPr/>
        <p:txBody>
          <a:bodyPr/>
          <a:lstStyle/>
          <a:p>
            <a:endParaRPr lang="en-US" dirty="0"/>
          </a:p>
        </p:txBody>
      </p:sp>
      <p:pic>
        <p:nvPicPr>
          <p:cNvPr id="6" name="Picture 5"/>
          <p:cNvPicPr>
            <a:picLocks noChangeAspect="1"/>
          </p:cNvPicPr>
          <p:nvPr/>
        </p:nvPicPr>
        <p:blipFill>
          <a:blip r:embed="rId2"/>
          <a:stretch>
            <a:fillRect/>
          </a:stretch>
        </p:blipFill>
        <p:spPr>
          <a:xfrm>
            <a:off x="1082775" y="3212976"/>
            <a:ext cx="7141963" cy="3096344"/>
          </a:xfrm>
          <a:prstGeom prst="rect">
            <a:avLst/>
          </a:prstGeom>
        </p:spPr>
      </p:pic>
    </p:spTree>
    <p:extLst>
      <p:ext uri="{BB962C8B-B14F-4D97-AF65-F5344CB8AC3E}">
        <p14:creationId xmlns:p14="http://schemas.microsoft.com/office/powerpoint/2010/main" val="3363223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10357" y="692696"/>
            <a:ext cx="8686800" cy="5544616"/>
          </a:xfrm>
        </p:spPr>
        <p:txBody>
          <a:bodyPr/>
          <a:lstStyle/>
          <a:p>
            <a:r>
              <a:rPr lang="en-GB" sz="1800" dirty="0"/>
              <a:t>It would cost a lot of </a:t>
            </a:r>
            <a:r>
              <a:rPr lang="en-GB" sz="1800" dirty="0" smtClean="0"/>
              <a:t>money to make this trip West. </a:t>
            </a:r>
            <a:r>
              <a:rPr lang="en-GB" sz="1800" dirty="0" smtClean="0"/>
              <a:t>Columbus </a:t>
            </a:r>
            <a:r>
              <a:rPr lang="en-GB" sz="1800" dirty="0"/>
              <a:t>asked the King and Queen of Spain for money for the voyage.  They gave him 3 ships to take on his voyage which each held 30 men. </a:t>
            </a:r>
            <a:r>
              <a:rPr lang="en-GB" sz="1800" dirty="0" smtClean="0"/>
              <a:t>Christopher Columbus set sail on 3</a:t>
            </a:r>
            <a:r>
              <a:rPr lang="en-GB" sz="1800" baseline="30000" dirty="0" smtClean="0"/>
              <a:t>rd</a:t>
            </a:r>
            <a:r>
              <a:rPr lang="en-GB" sz="1800" dirty="0" smtClean="0"/>
              <a:t> </a:t>
            </a:r>
            <a:r>
              <a:rPr lang="en-GB" sz="1800" dirty="0" smtClean="0"/>
              <a:t>August 1492. </a:t>
            </a:r>
            <a:r>
              <a:rPr lang="en-GB" sz="1800" dirty="0" smtClean="0"/>
              <a:t>They three ships were called: </a:t>
            </a:r>
            <a:r>
              <a:rPr lang="en-GB" sz="1800" dirty="0"/>
              <a:t>The Nina, The </a:t>
            </a:r>
            <a:r>
              <a:rPr lang="en-GB" sz="1800" dirty="0" err="1"/>
              <a:t>Pinta</a:t>
            </a:r>
            <a:r>
              <a:rPr lang="en-GB" sz="1800" dirty="0"/>
              <a:t> and the Santa Maria.</a:t>
            </a:r>
            <a:r>
              <a:rPr lang="en-GB" sz="1800" dirty="0" smtClean="0"/>
              <a:t> </a:t>
            </a:r>
          </a:p>
          <a:p>
            <a:endParaRPr lang="en-GB" dirty="0"/>
          </a:p>
          <a:p>
            <a:endParaRPr lang="en-GB" dirty="0" smtClean="0"/>
          </a:p>
          <a:p>
            <a:endParaRPr lang="en-GB" dirty="0"/>
          </a:p>
          <a:p>
            <a:endParaRPr lang="en-GB" dirty="0" smtClean="0"/>
          </a:p>
          <a:p>
            <a:endParaRPr lang="en-GB" dirty="0"/>
          </a:p>
          <a:p>
            <a:endParaRPr lang="en-GB" b="1" dirty="0" smtClean="0"/>
          </a:p>
          <a:p>
            <a:endParaRPr lang="en-GB" dirty="0" smtClean="0"/>
          </a:p>
          <a:p>
            <a:endParaRPr lang="en-GB" dirty="0"/>
          </a:p>
          <a:p>
            <a:endParaRPr lang="en-GB" dirty="0" smtClean="0"/>
          </a:p>
          <a:p>
            <a:endParaRPr lang="en-GB" dirty="0"/>
          </a:p>
          <a:p>
            <a:endParaRPr lang="en-GB" dirty="0" smtClean="0"/>
          </a:p>
          <a:p>
            <a:endParaRPr lang="en-GB" dirty="0"/>
          </a:p>
        </p:txBody>
      </p:sp>
      <p:sp>
        <p:nvSpPr>
          <p:cNvPr id="4" name="Footer Placeholder 3"/>
          <p:cNvSpPr>
            <a:spLocks noGrp="1"/>
          </p:cNvSpPr>
          <p:nvPr>
            <p:ph type="ftr" sz="quarter" idx="12"/>
          </p:nvPr>
        </p:nvSpPr>
        <p:spPr/>
        <p:txBody>
          <a:bodyPr/>
          <a:lstStyle/>
          <a:p>
            <a:endParaRPr lang="en-US" dirty="0"/>
          </a:p>
        </p:txBody>
      </p:sp>
      <p:pic>
        <p:nvPicPr>
          <p:cNvPr id="2" name="Picture 1"/>
          <p:cNvPicPr>
            <a:picLocks noChangeAspect="1"/>
          </p:cNvPicPr>
          <p:nvPr/>
        </p:nvPicPr>
        <p:blipFill>
          <a:blip r:embed="rId2"/>
          <a:stretch>
            <a:fillRect/>
          </a:stretch>
        </p:blipFill>
        <p:spPr>
          <a:xfrm>
            <a:off x="313484" y="1798129"/>
            <a:ext cx="3638550" cy="3333750"/>
          </a:xfrm>
          <a:prstGeom prst="rect">
            <a:avLst/>
          </a:prstGeom>
        </p:spPr>
      </p:pic>
      <p:pic>
        <p:nvPicPr>
          <p:cNvPr id="5" name="Picture 2" descr="Columbus and the Big Surp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757" y="2107544"/>
            <a:ext cx="3744416" cy="302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469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endParaRPr lang="en-US" dirty="0"/>
          </a:p>
        </p:txBody>
      </p:sp>
      <p:sp>
        <p:nvSpPr>
          <p:cNvPr id="7" name="Content Placeholder 6"/>
          <p:cNvSpPr>
            <a:spLocks noGrp="1"/>
          </p:cNvSpPr>
          <p:nvPr>
            <p:ph sz="quarter" idx="11"/>
          </p:nvPr>
        </p:nvSpPr>
        <p:spPr>
          <a:xfrm>
            <a:off x="310357" y="692696"/>
            <a:ext cx="8686800" cy="4461510"/>
          </a:xfrm>
        </p:spPr>
        <p:txBody>
          <a:bodyPr/>
          <a:lstStyle/>
          <a:p>
            <a:r>
              <a:rPr lang="en-GB" sz="1800" dirty="0"/>
              <a:t>Using a compass, </a:t>
            </a:r>
            <a:r>
              <a:rPr lang="en-GB" sz="1800" dirty="0" smtClean="0"/>
              <a:t>Columbus </a:t>
            </a:r>
            <a:r>
              <a:rPr lang="en-GB" sz="1800" dirty="0"/>
              <a:t>sailed West.  After 36 days of sailing, they reached an </a:t>
            </a:r>
            <a:r>
              <a:rPr lang="en-GB" sz="1800" dirty="0" smtClean="0"/>
              <a:t>Island that </a:t>
            </a:r>
            <a:r>
              <a:rPr lang="en-GB" sz="1800" dirty="0" smtClean="0"/>
              <a:t>Columbus </a:t>
            </a:r>
            <a:r>
              <a:rPr lang="en-GB" sz="1800" dirty="0"/>
              <a:t>thought </a:t>
            </a:r>
            <a:r>
              <a:rPr lang="en-GB" sz="1800" dirty="0" smtClean="0"/>
              <a:t>was </a:t>
            </a:r>
            <a:r>
              <a:rPr lang="en-GB" sz="1800" dirty="0"/>
              <a:t>the Indies, but he was wrong. He had found a part of the World new to the Europeans. </a:t>
            </a:r>
            <a:r>
              <a:rPr lang="en-GB" sz="1800" dirty="0" smtClean="0"/>
              <a:t>Columbus </a:t>
            </a:r>
            <a:r>
              <a:rPr lang="en-GB" sz="1800" dirty="0"/>
              <a:t>named the Island “San Salvador</a:t>
            </a:r>
            <a:r>
              <a:rPr lang="en-GB" sz="1800" dirty="0" smtClean="0"/>
              <a:t>”.</a:t>
            </a:r>
          </a:p>
          <a:p>
            <a:endParaRPr lang="en-GB" sz="1800" dirty="0"/>
          </a:p>
          <a:p>
            <a:r>
              <a:rPr lang="en-GB" sz="1800" dirty="0" smtClean="0"/>
              <a:t> There </a:t>
            </a:r>
            <a:r>
              <a:rPr lang="en-GB" sz="1800" dirty="0"/>
              <a:t>were already people living on these </a:t>
            </a:r>
            <a:r>
              <a:rPr lang="en-GB" sz="1800" dirty="0" smtClean="0"/>
              <a:t>islands. </a:t>
            </a:r>
            <a:r>
              <a:rPr lang="en-GB" sz="1800" dirty="0"/>
              <a:t>Spain sent soldiers to take over these new lands and they took people’s treasures from them, like Gold. </a:t>
            </a:r>
            <a:r>
              <a:rPr lang="en-GB" sz="1800" dirty="0" smtClean="0"/>
              <a:t>The </a:t>
            </a:r>
            <a:r>
              <a:rPr lang="en-GB" sz="1800" dirty="0"/>
              <a:t>native’s who lived on the America’s were treated </a:t>
            </a:r>
            <a:r>
              <a:rPr lang="en-GB" sz="1800" dirty="0" smtClean="0"/>
              <a:t>cruelly and some </a:t>
            </a:r>
            <a:r>
              <a:rPr lang="en-GB" sz="1800" dirty="0"/>
              <a:t>taken as </a:t>
            </a:r>
            <a:r>
              <a:rPr lang="en-GB" sz="1800" dirty="0" smtClean="0"/>
              <a:t>salves.</a:t>
            </a:r>
            <a:endParaRPr lang="en-GB" dirty="0"/>
          </a:p>
          <a:p>
            <a:endParaRPr lang="en-GB" dirty="0" smtClean="0"/>
          </a:p>
          <a:p>
            <a:endParaRPr lang="en-GB" dirty="0"/>
          </a:p>
          <a:p>
            <a:endParaRPr lang="en-GB" dirty="0"/>
          </a:p>
        </p:txBody>
      </p:sp>
      <p:pic>
        <p:nvPicPr>
          <p:cNvPr id="8" name="Picture 7"/>
          <p:cNvPicPr>
            <a:picLocks noChangeAspect="1"/>
          </p:cNvPicPr>
          <p:nvPr/>
        </p:nvPicPr>
        <p:blipFill>
          <a:blip r:embed="rId2"/>
          <a:stretch>
            <a:fillRect/>
          </a:stretch>
        </p:blipFill>
        <p:spPr>
          <a:xfrm>
            <a:off x="3225007" y="3645024"/>
            <a:ext cx="2857500" cy="2616604"/>
          </a:xfrm>
          <a:prstGeom prst="rect">
            <a:avLst/>
          </a:prstGeom>
        </p:spPr>
      </p:pic>
    </p:spTree>
    <p:extLst>
      <p:ext uri="{BB962C8B-B14F-4D97-AF65-F5344CB8AC3E}">
        <p14:creationId xmlns:p14="http://schemas.microsoft.com/office/powerpoint/2010/main" val="704558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4432" y="620688"/>
            <a:ext cx="8686800" cy="4461510"/>
          </a:xfrm>
        </p:spPr>
        <p:txBody>
          <a:bodyPr/>
          <a:lstStyle/>
          <a:p>
            <a:r>
              <a:rPr lang="en-GB" sz="1800" dirty="0"/>
              <a:t>Columbus went back to </a:t>
            </a:r>
            <a:r>
              <a:rPr lang="en-GB" sz="1800" dirty="0" smtClean="0"/>
              <a:t>The America’s four more times, trying to reach China, instead he ended up in South </a:t>
            </a:r>
            <a:r>
              <a:rPr lang="en-GB" sz="1800" dirty="0"/>
              <a:t>America.  </a:t>
            </a:r>
          </a:p>
          <a:p>
            <a:pPr marL="0" indent="0">
              <a:buNone/>
            </a:pPr>
            <a:endParaRPr lang="en-GB" sz="1800" dirty="0"/>
          </a:p>
          <a:p>
            <a:pPr marL="0" indent="0">
              <a:buNone/>
            </a:pPr>
            <a:r>
              <a:rPr lang="en-GB" sz="1800" dirty="0"/>
              <a:t>Finding the continent of America was a huge discovery for European’s and that was all down to </a:t>
            </a:r>
            <a:r>
              <a:rPr lang="en-GB" sz="1800" dirty="0" smtClean="0"/>
              <a:t>Columbus</a:t>
            </a:r>
            <a:r>
              <a:rPr lang="en-GB" sz="1800" dirty="0"/>
              <a:t>.  </a:t>
            </a:r>
            <a:r>
              <a:rPr lang="en-GB" sz="1800" dirty="0" smtClean="0"/>
              <a:t>Columbus </a:t>
            </a:r>
            <a:r>
              <a:rPr lang="en-GB" sz="1800" dirty="0"/>
              <a:t>became famous as the Explorer who found new lands called “The Americas”. </a:t>
            </a:r>
          </a:p>
        </p:txBody>
      </p:sp>
      <p:sp>
        <p:nvSpPr>
          <p:cNvPr id="4" name="Footer Placeholder 3"/>
          <p:cNvSpPr>
            <a:spLocks noGrp="1"/>
          </p:cNvSpPr>
          <p:nvPr>
            <p:ph type="ftr" sz="quarter" idx="12"/>
          </p:nvPr>
        </p:nvSpPr>
        <p:spPr/>
        <p:txBody>
          <a:bodyPr/>
          <a:lstStyle/>
          <a:p>
            <a:endParaRPr lang="en-US" dirty="0"/>
          </a:p>
        </p:txBody>
      </p:sp>
      <p:pic>
        <p:nvPicPr>
          <p:cNvPr id="6" name="Picture 5"/>
          <p:cNvPicPr>
            <a:picLocks noChangeAspect="1"/>
          </p:cNvPicPr>
          <p:nvPr/>
        </p:nvPicPr>
        <p:blipFill>
          <a:blip r:embed="rId2"/>
          <a:stretch>
            <a:fillRect/>
          </a:stretch>
        </p:blipFill>
        <p:spPr>
          <a:xfrm>
            <a:off x="1377472" y="2636912"/>
            <a:ext cx="6480720" cy="3549575"/>
          </a:xfrm>
          <a:prstGeom prst="rect">
            <a:avLst/>
          </a:prstGeom>
        </p:spPr>
      </p:pic>
    </p:spTree>
    <p:extLst>
      <p:ext uri="{BB962C8B-B14F-4D97-AF65-F5344CB8AC3E}">
        <p14:creationId xmlns:p14="http://schemas.microsoft.com/office/powerpoint/2010/main" val="1307677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600" dirty="0" smtClean="0"/>
              <a:t>Questions</a:t>
            </a:r>
            <a:endParaRPr lang="en-GB" sz="4600" dirty="0"/>
          </a:p>
        </p:txBody>
      </p:sp>
      <p:sp>
        <p:nvSpPr>
          <p:cNvPr id="3" name="Content Placeholder 2"/>
          <p:cNvSpPr>
            <a:spLocks noGrp="1"/>
          </p:cNvSpPr>
          <p:nvPr>
            <p:ph sz="quarter" idx="11"/>
          </p:nvPr>
        </p:nvSpPr>
        <p:spPr>
          <a:xfrm>
            <a:off x="310357" y="1628800"/>
            <a:ext cx="8686800" cy="4461510"/>
          </a:xfrm>
        </p:spPr>
        <p:txBody>
          <a:bodyPr/>
          <a:lstStyle/>
          <a:p>
            <a:pPr marL="342900" indent="-342900">
              <a:buFont typeface="+mj-lt"/>
              <a:buAutoNum type="arabicPeriod"/>
            </a:pPr>
            <a:r>
              <a:rPr lang="en-GB" sz="2400" dirty="0" smtClean="0"/>
              <a:t>How old was Christopher Columbus when he first sailed to sea?</a:t>
            </a:r>
          </a:p>
          <a:p>
            <a:pPr marL="342900" indent="-342900">
              <a:buFont typeface="+mj-lt"/>
              <a:buAutoNum type="arabicPeriod"/>
            </a:pPr>
            <a:endParaRPr lang="en-GB" sz="2400" dirty="0" smtClean="0"/>
          </a:p>
          <a:p>
            <a:pPr marL="342900" indent="-342900">
              <a:buFont typeface="+mj-lt"/>
              <a:buAutoNum type="arabicPeriod"/>
            </a:pPr>
            <a:r>
              <a:rPr lang="en-GB" sz="2400" dirty="0" smtClean="0"/>
              <a:t>Who gave Christopher Columbus money for his exploration?</a:t>
            </a:r>
          </a:p>
          <a:p>
            <a:pPr marL="342900" indent="-342900">
              <a:buFont typeface="+mj-lt"/>
              <a:buAutoNum type="arabicPeriod"/>
            </a:pPr>
            <a:endParaRPr lang="en-GB" sz="2400" dirty="0" smtClean="0"/>
          </a:p>
          <a:p>
            <a:pPr marL="342900" indent="-342900">
              <a:buFont typeface="+mj-lt"/>
              <a:buAutoNum type="arabicPeriod"/>
            </a:pPr>
            <a:r>
              <a:rPr lang="en-GB" sz="2400" dirty="0" smtClean="0"/>
              <a:t>How many men could Christopher Columbus fit on each ship?</a:t>
            </a:r>
          </a:p>
          <a:p>
            <a:pPr marL="342900" indent="-342900">
              <a:buFont typeface="+mj-lt"/>
              <a:buAutoNum type="arabicPeriod"/>
            </a:pPr>
            <a:endParaRPr lang="en-GB" sz="2400" dirty="0" smtClean="0"/>
          </a:p>
          <a:p>
            <a:pPr marL="342900" indent="-342900">
              <a:buFont typeface="+mj-lt"/>
              <a:buAutoNum type="arabicPeriod"/>
            </a:pPr>
            <a:r>
              <a:rPr lang="en-GB" sz="2400" dirty="0" smtClean="0"/>
              <a:t>What did Christopher Columbus use to navigate his journey? </a:t>
            </a:r>
          </a:p>
          <a:p>
            <a:pPr marL="0" indent="0">
              <a:buNone/>
            </a:pPr>
            <a:endParaRPr lang="en-GB" dirty="0"/>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57713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G Standard">
  <a:themeElements>
    <a:clrScheme name="CG - 2">
      <a:dk1>
        <a:sysClr val="windowText" lastClr="000000"/>
      </a:dk1>
      <a:lt1>
        <a:sysClr val="window" lastClr="FFFFFF"/>
      </a:lt1>
      <a:dk2>
        <a:srgbClr val="000000"/>
      </a:dk2>
      <a:lt2>
        <a:srgbClr val="FFFFFF"/>
      </a:lt2>
      <a:accent1>
        <a:srgbClr val="96D2FA"/>
      </a:accent1>
      <a:accent2>
        <a:srgbClr val="FF9A9B"/>
      </a:accent2>
      <a:accent3>
        <a:srgbClr val="FAE678"/>
      </a:accent3>
      <a:accent4>
        <a:srgbClr val="B4B4B4"/>
      </a:accent4>
      <a:accent5>
        <a:srgbClr val="D7F0FA"/>
      </a:accent5>
      <a:accent6>
        <a:srgbClr val="32D700"/>
      </a:accent6>
      <a:hlink>
        <a:srgbClr val="000000"/>
      </a:hlink>
      <a:folHlink>
        <a:srgbClr val="828282"/>
      </a:folHlink>
    </a:clrScheme>
    <a:fontScheme name="CG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 Standard.potx" id="{FCF14FCC-933E-484D-8704-709DD306FDCC}" vid="{F8CE0ED7-D6CE-401D-8A3E-1B6782567295}"/>
    </a:ext>
  </a:extLst>
</a:theme>
</file>

<file path=ppt/theme/theme2.xml><?xml version="1.0" encoding="utf-8"?>
<a:theme xmlns:a="http://schemas.openxmlformats.org/drawingml/2006/main" name="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 Standard.potx" id="{FCF14FCC-933E-484D-8704-709DD306FDCC}" vid="{7D3F1D93-8D82-47D3-B2FC-A5F680C9F7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 Standard</Template>
  <TotalTime>103</TotalTime>
  <Words>454</Words>
  <Application>Microsoft Office PowerPoint</Application>
  <PresentationFormat>On-screen Show (4:3)</PresentationFormat>
  <Paragraphs>38</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Franklin Gothic Book</vt:lpstr>
      <vt:lpstr>Lucida Grande</vt:lpstr>
      <vt:lpstr>Arial</vt:lpstr>
      <vt:lpstr>Times</vt:lpstr>
      <vt:lpstr>Times New Roman</vt:lpstr>
      <vt:lpstr>Wingdings</vt:lpstr>
      <vt:lpstr>Wingdings 2</vt:lpstr>
      <vt:lpstr>CG Standard</vt:lpstr>
      <vt:lpstr>CG Body - Standard</vt:lpstr>
      <vt:lpstr>Christopher Columbus (1451-1506)</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CGSH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Christopher Columbus </dc:title>
  <dc:creator>CGSH</dc:creator>
  <cp:lastModifiedBy>CGSH</cp:lastModifiedBy>
  <cp:revision>20</cp:revision>
  <cp:lastPrinted>2021-06-30T09:29:09Z</cp:lastPrinted>
  <dcterms:created xsi:type="dcterms:W3CDTF">2021-06-23T10:06:19Z</dcterms:created>
  <dcterms:modified xsi:type="dcterms:W3CDTF">2021-06-30T09:29:49Z</dcterms:modified>
</cp:coreProperties>
</file>