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6121B-D8E0-43DD-BB84-9B6F010F830B}" v="49" dt="2020-12-08T20:50:44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7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yn walford" userId="2c82fd4b2e2d7567" providerId="LiveId" clId="{9A36121B-D8E0-43DD-BB84-9B6F010F830B}"/>
    <pc:docChg chg="undo custSel addSld modSld sldOrd">
      <pc:chgData name="sheryn walford" userId="2c82fd4b2e2d7567" providerId="LiveId" clId="{9A36121B-D8E0-43DD-BB84-9B6F010F830B}" dt="2020-12-08T20:53:10.113" v="388" actId="20577"/>
      <pc:docMkLst>
        <pc:docMk/>
      </pc:docMkLst>
      <pc:sldChg chg="addSp modSp">
        <pc:chgData name="sheryn walford" userId="2c82fd4b2e2d7567" providerId="LiveId" clId="{9A36121B-D8E0-43DD-BB84-9B6F010F830B}" dt="2020-12-08T20:50:44.355" v="274" actId="14100"/>
        <pc:sldMkLst>
          <pc:docMk/>
          <pc:sldMk cId="2240343130" sldId="256"/>
        </pc:sldMkLst>
        <pc:spChg chg="mod">
          <ac:chgData name="sheryn walford" userId="2c82fd4b2e2d7567" providerId="LiveId" clId="{9A36121B-D8E0-43DD-BB84-9B6F010F830B}" dt="2020-12-08T20:50:44.355" v="274" actId="14100"/>
          <ac:spMkLst>
            <pc:docMk/>
            <pc:sldMk cId="2240343130" sldId="256"/>
            <ac:spMk id="3" creationId="{D2780D37-CD9D-4F5B-988A-B5E9BFB55602}"/>
          </ac:spMkLst>
        </pc:spChg>
        <pc:picChg chg="add mod">
          <ac:chgData name="sheryn walford" userId="2c82fd4b2e2d7567" providerId="LiveId" clId="{9A36121B-D8E0-43DD-BB84-9B6F010F830B}" dt="2020-12-08T20:50:44.355" v="274" actId="14100"/>
          <ac:picMkLst>
            <pc:docMk/>
            <pc:sldMk cId="2240343130" sldId="256"/>
            <ac:picMk id="4098" creationId="{FAE52A7D-4EFC-485B-8611-A1740ADE9FDD}"/>
          </ac:picMkLst>
        </pc:picChg>
      </pc:sldChg>
      <pc:sldChg chg="modSp mod">
        <pc:chgData name="sheryn walford" userId="2c82fd4b2e2d7567" providerId="LiveId" clId="{9A36121B-D8E0-43DD-BB84-9B6F010F830B}" dt="2020-12-08T20:52:10.353" v="357" actId="5793"/>
        <pc:sldMkLst>
          <pc:docMk/>
          <pc:sldMk cId="2325853109" sldId="257"/>
        </pc:sldMkLst>
        <pc:spChg chg="mod">
          <ac:chgData name="sheryn walford" userId="2c82fd4b2e2d7567" providerId="LiveId" clId="{9A36121B-D8E0-43DD-BB84-9B6F010F830B}" dt="2020-12-08T20:52:10.353" v="357" actId="5793"/>
          <ac:spMkLst>
            <pc:docMk/>
            <pc:sldMk cId="2325853109" sldId="257"/>
            <ac:spMk id="2" creationId="{A63A74BA-1B49-49B5-B7B2-1E6B14680F09}"/>
          </ac:spMkLst>
        </pc:spChg>
      </pc:sldChg>
      <pc:sldChg chg="addSp delSp modSp mod">
        <pc:chgData name="sheryn walford" userId="2c82fd4b2e2d7567" providerId="LiveId" clId="{9A36121B-D8E0-43DD-BB84-9B6F010F830B}" dt="2020-12-08T20:53:10.113" v="388" actId="20577"/>
        <pc:sldMkLst>
          <pc:docMk/>
          <pc:sldMk cId="1999109507" sldId="259"/>
        </pc:sldMkLst>
        <pc:spChg chg="mod">
          <ac:chgData name="sheryn walford" userId="2c82fd4b2e2d7567" providerId="LiveId" clId="{9A36121B-D8E0-43DD-BB84-9B6F010F830B}" dt="2020-12-08T20:53:10.113" v="388" actId="20577"/>
          <ac:spMkLst>
            <pc:docMk/>
            <pc:sldMk cId="1999109507" sldId="259"/>
            <ac:spMk id="2" creationId="{A63A74BA-1B49-49B5-B7B2-1E6B14680F09}"/>
          </ac:spMkLst>
        </pc:spChg>
        <pc:picChg chg="del">
          <ac:chgData name="sheryn walford" userId="2c82fd4b2e2d7567" providerId="LiveId" clId="{9A36121B-D8E0-43DD-BB84-9B6F010F830B}" dt="2020-12-08T20:18:26.137" v="0" actId="478"/>
          <ac:picMkLst>
            <pc:docMk/>
            <pc:sldMk cId="1999109507" sldId="259"/>
            <ac:picMk id="5" creationId="{AC5AC76D-5610-4B7C-83E9-6DD7CA3EB6D7}"/>
          </ac:picMkLst>
        </pc:picChg>
        <pc:picChg chg="add mod">
          <ac:chgData name="sheryn walford" userId="2c82fd4b2e2d7567" providerId="LiveId" clId="{9A36121B-D8E0-43DD-BB84-9B6F010F830B}" dt="2020-12-08T20:33:22.511" v="83" actId="1076"/>
          <ac:picMkLst>
            <pc:docMk/>
            <pc:sldMk cId="1999109507" sldId="259"/>
            <ac:picMk id="2050" creationId="{2C37B162-4929-491A-BC8E-D787AC619107}"/>
          </ac:picMkLst>
        </pc:picChg>
        <pc:picChg chg="add mod">
          <ac:chgData name="sheryn walford" userId="2c82fd4b2e2d7567" providerId="LiveId" clId="{9A36121B-D8E0-43DD-BB84-9B6F010F830B}" dt="2020-12-08T20:33:25.873" v="84" actId="1076"/>
          <ac:picMkLst>
            <pc:docMk/>
            <pc:sldMk cId="1999109507" sldId="259"/>
            <ac:picMk id="2052" creationId="{22FFA082-3AF6-49A7-92E6-951A4B7A7919}"/>
          </ac:picMkLst>
        </pc:picChg>
      </pc:sldChg>
      <pc:sldChg chg="addSp modSp add mod ord">
        <pc:chgData name="sheryn walford" userId="2c82fd4b2e2d7567" providerId="LiveId" clId="{9A36121B-D8E0-43DD-BB84-9B6F010F830B}" dt="2020-12-08T20:46:12.078" v="262" actId="14100"/>
        <pc:sldMkLst>
          <pc:docMk/>
          <pc:sldMk cId="1904882369" sldId="260"/>
        </pc:sldMkLst>
        <pc:spChg chg="mod">
          <ac:chgData name="sheryn walford" userId="2c82fd4b2e2d7567" providerId="LiveId" clId="{9A36121B-D8E0-43DD-BB84-9B6F010F830B}" dt="2020-12-08T20:46:12.078" v="262" actId="14100"/>
          <ac:spMkLst>
            <pc:docMk/>
            <pc:sldMk cId="1904882369" sldId="260"/>
            <ac:spMk id="2" creationId="{5B8855DC-7CD1-4318-B8BB-EB060EF26756}"/>
          </ac:spMkLst>
        </pc:spChg>
        <pc:spChg chg="mod">
          <ac:chgData name="sheryn walford" userId="2c82fd4b2e2d7567" providerId="LiveId" clId="{9A36121B-D8E0-43DD-BB84-9B6F010F830B}" dt="2020-12-08T20:41:15.139" v="237" actId="14100"/>
          <ac:spMkLst>
            <pc:docMk/>
            <pc:sldMk cId="1904882369" sldId="260"/>
            <ac:spMk id="3" creationId="{D2780D37-CD9D-4F5B-988A-B5E9BFB55602}"/>
          </ac:spMkLst>
        </pc:spChg>
        <pc:picChg chg="add mod">
          <ac:chgData name="sheryn walford" userId="2c82fd4b2e2d7567" providerId="LiveId" clId="{9A36121B-D8E0-43DD-BB84-9B6F010F830B}" dt="2020-12-08T20:44:01.486" v="248" actId="14100"/>
          <ac:picMkLst>
            <pc:docMk/>
            <pc:sldMk cId="1904882369" sldId="260"/>
            <ac:picMk id="3074" creationId="{1337C956-3400-4B62-A236-B33F6961230C}"/>
          </ac:picMkLst>
        </pc:picChg>
        <pc:picChg chg="add mod">
          <ac:chgData name="sheryn walford" userId="2c82fd4b2e2d7567" providerId="LiveId" clId="{9A36121B-D8E0-43DD-BB84-9B6F010F830B}" dt="2020-12-08T20:43:47.751" v="245" actId="14100"/>
          <ac:picMkLst>
            <pc:docMk/>
            <pc:sldMk cId="1904882369" sldId="260"/>
            <ac:picMk id="3076" creationId="{A0777E60-AC15-41A4-8F3B-7530630DAA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2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8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8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63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43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44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37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3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92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787667-BAF9-4571-91A5-320ED13FC226}" type="datetimeFigureOut">
              <a:rPr lang="en-AU" smtClean="0"/>
              <a:t>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6FBBD1-AE80-4763-8E38-5F98C4571C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32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55DC-7CD1-4318-B8BB-EB060EF26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Christmas in Australia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80D37-CD9D-4F5B-988A-B5E9BFB5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730" y="4842446"/>
            <a:ext cx="3347129" cy="489010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E52A7D-4EFC-485B-8611-A1740ADE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86" y="3808456"/>
            <a:ext cx="5029200" cy="26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4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681CE-BBA0-49F9-8363-09207D31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AC690-37C5-465F-99FF-056C244F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A74BA-1B49-49B5-B7B2-1E6B1468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31273"/>
            <a:ext cx="4299793" cy="39667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5000"/>
              </a:lnSpc>
            </a:pPr>
            <a:br>
              <a:rPr lang="en-US" sz="3600" b="1" cap="all" dirty="0">
                <a:solidFill>
                  <a:srgbClr val="FFFFFF"/>
                </a:solidFill>
              </a:rPr>
            </a:br>
            <a:br>
              <a:rPr lang="en-US" sz="3600" b="1" cap="all" dirty="0">
                <a:solidFill>
                  <a:srgbClr val="FFFFFF"/>
                </a:solidFill>
              </a:rPr>
            </a:br>
            <a:r>
              <a:rPr lang="en-US" sz="3600" b="1" cap="all" dirty="0">
                <a:solidFill>
                  <a:srgbClr val="FFFFFF"/>
                </a:solidFill>
              </a:rPr>
              <a:t>Christmas in Australia is similar to England but </a:t>
            </a:r>
            <a:br>
              <a:rPr lang="en-US" sz="3600" b="1" cap="all" dirty="0">
                <a:solidFill>
                  <a:srgbClr val="FFFFFF"/>
                </a:solidFill>
              </a:rPr>
            </a:br>
            <a:r>
              <a:rPr lang="en-US" sz="3600" b="1" cap="all" dirty="0">
                <a:solidFill>
                  <a:srgbClr val="FFFFFF"/>
                </a:solidFill>
              </a:rPr>
              <a:t>Christmas in Australia is in Summer (still 25</a:t>
            </a:r>
            <a:r>
              <a:rPr lang="en-US" sz="3600" b="1" cap="all" baseline="30000" dirty="0">
                <a:solidFill>
                  <a:srgbClr val="FFFFFF"/>
                </a:solidFill>
              </a:rPr>
              <a:t>th</a:t>
            </a:r>
            <a:r>
              <a:rPr lang="en-US" sz="3600" b="1" cap="all" dirty="0">
                <a:solidFill>
                  <a:srgbClr val="FFFFFF"/>
                </a:solidFill>
              </a:rPr>
              <a:t> of December).</a:t>
            </a:r>
            <a:br>
              <a:rPr lang="en-US" sz="3600" b="1" cap="all" dirty="0">
                <a:solidFill>
                  <a:srgbClr val="FFFFFF"/>
                </a:solidFill>
              </a:rPr>
            </a:br>
            <a:br>
              <a:rPr lang="en-US" sz="3600" b="1" cap="all" dirty="0">
                <a:solidFill>
                  <a:srgbClr val="FFFFFF"/>
                </a:solidFill>
              </a:rPr>
            </a:br>
            <a:r>
              <a:rPr lang="en-US" sz="3600" b="1" cap="all" dirty="0">
                <a:solidFill>
                  <a:srgbClr val="FFFFFF"/>
                </a:solidFill>
              </a:rPr>
              <a:t>We often start Christmas with a swim at the beach before breakfast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129D1B-5EF7-4D54-8EE3-90A400E40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beach, outdoor, water, ground&#10;&#10;Description automatically generated">
            <a:extLst>
              <a:ext uri="{FF2B5EF4-FFF2-40B4-BE49-F238E27FC236}">
                <a16:creationId xmlns:a16="http://schemas.microsoft.com/office/drawing/2014/main" id="{AC5AC76D-5610-4B7C-83E9-6DD7CA3E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0" y="1223553"/>
            <a:ext cx="6404232" cy="48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4B54A-C7C5-4E91-AEC6-99E990A49E3E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Because the weather is hot, Australians often eat salads, seafood and cold meat on Christmas Day.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7FEBC68-DC31-4251-A0FE-490E0381D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r="6356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2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681CE-BBA0-49F9-8363-09207D31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AC690-37C5-465F-99FF-056C244F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A74BA-1B49-49B5-B7B2-1E6B1468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20" y="536860"/>
            <a:ext cx="11198331" cy="9196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3600" b="1" cap="all" dirty="0">
                <a:solidFill>
                  <a:srgbClr val="FFFFFF"/>
                </a:solidFill>
              </a:rPr>
              <a:t>People decorate their houses with lights and go for walks to see them.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129D1B-5EF7-4D54-8EE3-90A400E40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C37B162-4929-491A-BC8E-D787AC61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0" y="1456553"/>
            <a:ext cx="4906684" cy="27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22FFA082-3AF6-49A7-92E6-951A4B7A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40" y="2054826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0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55DC-7CD1-4318-B8BB-EB060EF2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517236"/>
            <a:ext cx="9966960" cy="1246909"/>
          </a:xfrm>
        </p:spPr>
        <p:txBody>
          <a:bodyPr>
            <a:normAutofit/>
          </a:bodyPr>
          <a:lstStyle/>
          <a:p>
            <a:r>
              <a:rPr lang="en-AU" sz="3200" dirty="0"/>
              <a:t>Christmas carols are sung in parks at night. People have candles and torches.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80D37-CD9D-4F5B-988A-B5E9BFB5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865" y="4013030"/>
            <a:ext cx="7230626" cy="181082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37C956-3400-4B62-A236-B33F69612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" y="2414725"/>
            <a:ext cx="5551003" cy="34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A0777E60-AC15-41A4-8F3B-7530630D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2414724"/>
            <a:ext cx="5437066" cy="34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8236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88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Basis</vt:lpstr>
      <vt:lpstr>Christmas in Australia</vt:lpstr>
      <vt:lpstr>  Christmas in Australia is similar to England but  Christmas in Australia is in Summer (still 25th of December).  We often start Christmas with a swim at the beach before breakfast </vt:lpstr>
      <vt:lpstr>PowerPoint Presentation</vt:lpstr>
      <vt:lpstr>People decorate their houses with lights and go for walks to see them. </vt:lpstr>
      <vt:lpstr>Christmas carols are sung in parks at night. People have candles and torches.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Australia</dc:title>
  <dc:creator>sheryn walford</dc:creator>
  <cp:lastModifiedBy>sheryn walford</cp:lastModifiedBy>
  <cp:revision>1</cp:revision>
  <dcterms:created xsi:type="dcterms:W3CDTF">2020-12-06T17:01:18Z</dcterms:created>
  <dcterms:modified xsi:type="dcterms:W3CDTF">2020-12-08T20:53:29Z</dcterms:modified>
</cp:coreProperties>
</file>