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8E31-4CAA-4258-9340-5E0287100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A855A-0CE4-4E8E-8B45-B3B8A031C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C3986-5178-40D6-9A44-9C2BC5CC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C89B-EFEC-46BD-9F85-B357C78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740DB-6A8D-4A25-81D2-96C54B01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907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63F29-0DB2-41A1-BF63-34604610A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BF64B-FF9F-4C74-A8A4-59AE0CE1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7F505-012A-43C1-95F9-35BC390C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B4F1E-CB4F-48EE-8168-21711A47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A66FC-83AB-4BB8-BB46-3B99D221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801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36E52B-C683-44FA-9DEE-86FADFAF01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37EE8-F3BA-461D-9059-E066F8275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DD144-C615-44CF-BD29-E7A5C8AD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8B659-01C6-48FC-B734-4D3A2F73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199C2-CDA1-4EC9-846C-F3675E40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196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84D2-B45E-4743-B1B0-496F9E5E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4855B-3E7B-4681-A3CE-98BF11908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E053B-065B-486F-8D17-86C1F50D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EAB78-1B74-4F7D-BC27-4A90DFE5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5C675-27AC-45AD-8492-5C06F98BF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78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EFFBE-FF16-4BBA-9799-7DBE29B12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99ADE-D3F1-4CDF-B850-70A7AB43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84E2B-7021-4491-905B-99B0B76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C0374-3CF6-4E04-8F13-BEAE42165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8E4BF-68E8-4D8B-AFE6-A3134F8B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80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1BA-177C-4E86-A39F-64A854360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EBE76-CCC8-4FFD-9D68-C1A4A8B86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D1421F-458F-47F2-989C-48DEA6947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18903-17E5-422B-9EA8-4BD2D278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AFFE4-3A96-431C-AD12-A4F5348C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0A5F1-195C-4492-96AF-68736274D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40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C5401-06A7-41CA-BFE2-FA5A2150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755D3-334A-4709-B9CD-F8EEE6790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8AF7C-B58F-4D46-9DB8-5124BBBBA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B648A-FC52-46A5-829A-8657ACBDD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4C13B4-78FA-4A4C-BC6F-9AD435445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6D4477-3AF6-48E9-8B05-BD03A4A68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64D50F-B742-43CB-8879-92A5C6AFD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A83AF7-E3DE-4976-BEFA-75FB9913B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15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73AF-9D61-46E2-A8F4-889D43F71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43208F-CD3F-42C6-A39F-40FBACF6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8466D9-F892-479F-A3C5-5752D97A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B7753-0989-4D7A-9256-16B29B5C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362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8A6C2-4635-474E-84B5-58F6F034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91FD2-396A-4809-BD5D-B2586612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54A2F-0D03-43CC-8767-158C071B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628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7227-2231-4740-B253-C7B088283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0F10C-A1CD-49E9-AD12-090B67426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C079F-5C2A-4069-BF58-B56BE852F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3CEA1-51C6-406C-B171-2B3C77F8D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6487B-8F6F-46CA-963B-C12655F3F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A6CE12-790E-4B73-B6F7-B945CF06A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5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B6CD1-034D-4705-9F1A-712182181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6D473-2180-4229-B50C-09C4EEA42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6E557-92F5-450C-8045-B9602EBC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6CB34-D4F3-4DD7-B2CA-FB9C3F19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E41AB-9A25-4360-BD3E-2F1DC3848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69D4B-B0A3-4BAF-9DC3-36CEEC85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177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DB05F-7AAB-44BC-97DE-45F4A4745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BD1AC-E016-4255-926E-ACCA0E2AE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7033-6270-4FA3-BD59-FD262A441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6262-D2CD-483A-9414-4DF6FDCA119F}" type="datetimeFigureOut">
              <a:rPr lang="en-AU" smtClean="0"/>
              <a:t>11/01/2021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EAD34-DB94-4CD4-AC82-E49F0C8BC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E13E2-92D6-4568-8E8A-8519CAD78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323F-7F53-47EF-B053-92959D2393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788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BD6544-3C2A-4E35-ACBC-1A03FC50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04" y="231774"/>
            <a:ext cx="5760846" cy="8096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Winter Walk</a:t>
            </a:r>
          </a:p>
        </p:txBody>
      </p:sp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E6ED0948-8607-4BBA-93B0-E60E0660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6257" y="735011"/>
            <a:ext cx="4787900" cy="3590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48CEB-852A-4FF7-B445-A1753499D92D}"/>
              </a:ext>
            </a:extLst>
          </p:cNvPr>
          <p:cNvSpPr txBox="1"/>
          <p:nvPr/>
        </p:nvSpPr>
        <p:spPr>
          <a:xfrm>
            <a:off x="3995821" y="962025"/>
            <a:ext cx="3324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On my winter walk I wore: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 beanie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 scarf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Gloves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 warm coat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Boots</a:t>
            </a:r>
          </a:p>
        </p:txBody>
      </p:sp>
      <p:pic>
        <p:nvPicPr>
          <p:cNvPr id="8" name="Picture 7" descr="A picture containing grass, outdoor, lichen&#10;&#10;Description automatically generated">
            <a:extLst>
              <a:ext uri="{FF2B5EF4-FFF2-40B4-BE49-F238E27FC236}">
                <a16:creationId xmlns:a16="http://schemas.microsoft.com/office/drawing/2014/main" id="{B12B6E91-FE01-4CA8-BB95-E379D1513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43" y="2716351"/>
            <a:ext cx="3352914" cy="414164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6313528-D2F7-4791-8805-6BE606CB0536}"/>
              </a:ext>
            </a:extLst>
          </p:cNvPr>
          <p:cNvSpPr txBox="1"/>
          <p:nvPr/>
        </p:nvSpPr>
        <p:spPr>
          <a:xfrm rot="10800000" flipV="1">
            <a:off x="252230" y="5384802"/>
            <a:ext cx="3695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weather was cold and the plants had frost on them. There was ice on the stream.  My hands were chilly. </a:t>
            </a:r>
          </a:p>
        </p:txBody>
      </p:sp>
      <p:pic>
        <p:nvPicPr>
          <p:cNvPr id="25" name="Picture 24" descr="A body of water with grass and trees around it&#10;&#10;Description automatically generated with low confidence">
            <a:extLst>
              <a:ext uri="{FF2B5EF4-FFF2-40B4-BE49-F238E27FC236}">
                <a16:creationId xmlns:a16="http://schemas.microsoft.com/office/drawing/2014/main" id="{631F8FED-B8BE-444A-8479-8447B4E3B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665173" y="-441688"/>
            <a:ext cx="2512151" cy="359092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58D89E0-0D1A-47DA-8623-4A36FAFE9147}"/>
              </a:ext>
            </a:extLst>
          </p:cNvPr>
          <p:cNvSpPr txBox="1"/>
          <p:nvPr/>
        </p:nvSpPr>
        <p:spPr>
          <a:xfrm>
            <a:off x="7476223" y="2877844"/>
            <a:ext cx="4715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There were no leaves on trees and I didn’t see any animals but I heard a bird.  There was lots of slippery mud. It </a:t>
            </a:r>
            <a:r>
              <a:rPr lang="en-AU"/>
              <a:t>smelt bad.</a:t>
            </a:r>
            <a:endParaRPr lang="en-AU" dirty="0"/>
          </a:p>
        </p:txBody>
      </p:sp>
      <p:pic>
        <p:nvPicPr>
          <p:cNvPr id="40" name="Picture 39" descr="A picture containing outdoor, farm machine&#10;&#10;Description automatically generated">
            <a:extLst>
              <a:ext uri="{FF2B5EF4-FFF2-40B4-BE49-F238E27FC236}">
                <a16:creationId xmlns:a16="http://schemas.microsoft.com/office/drawing/2014/main" id="{53AE26A9-E2D8-4B13-B65B-5D60960FE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2724" y="3804678"/>
            <a:ext cx="3024543" cy="30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94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Winter Walk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sheryn walford</dc:creator>
  <cp:lastModifiedBy>sheryn walford</cp:lastModifiedBy>
  <cp:revision>3</cp:revision>
  <dcterms:created xsi:type="dcterms:W3CDTF">2021-01-11T15:25:59Z</dcterms:created>
  <dcterms:modified xsi:type="dcterms:W3CDTF">2021-01-11T15:45:30Z</dcterms:modified>
</cp:coreProperties>
</file>