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61" r:id="rId7"/>
    <p:sldId id="262" r:id="rId8"/>
    <p:sldId id="263" r:id="rId9"/>
    <p:sldId id="264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2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2513-1DCF-4790-836B-7046061E88E7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9948-14B8-40F3-9D6B-7691D0100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17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2513-1DCF-4790-836B-7046061E88E7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9948-14B8-40F3-9D6B-7691D0100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07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2513-1DCF-4790-836B-7046061E88E7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9948-14B8-40F3-9D6B-7691D0100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854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2513-1DCF-4790-836B-7046061E88E7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9948-14B8-40F3-9D6B-7691D0100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82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2513-1DCF-4790-836B-7046061E88E7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9948-14B8-40F3-9D6B-7691D0100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315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2513-1DCF-4790-836B-7046061E88E7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9948-14B8-40F3-9D6B-7691D0100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120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2513-1DCF-4790-836B-7046061E88E7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9948-14B8-40F3-9D6B-7691D0100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823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2513-1DCF-4790-836B-7046061E88E7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9948-14B8-40F3-9D6B-7691D0100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75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2513-1DCF-4790-836B-7046061E88E7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9948-14B8-40F3-9D6B-7691D0100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146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2513-1DCF-4790-836B-7046061E88E7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9948-14B8-40F3-9D6B-7691D0100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157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2513-1DCF-4790-836B-7046061E88E7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9948-14B8-40F3-9D6B-7691D0100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72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A2513-1DCF-4790-836B-7046061E88E7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59948-14B8-40F3-9D6B-7691D0100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0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9246" y="0"/>
            <a:ext cx="6591631" cy="67466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39495" y="-69855"/>
            <a:ext cx="3552505" cy="28420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69855"/>
            <a:ext cx="2570920" cy="344319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45875" y="3991556"/>
            <a:ext cx="4346126" cy="2824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328" y="3718652"/>
            <a:ext cx="3055632" cy="31393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474720" y="397564"/>
            <a:ext cx="4460682" cy="584775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AR JULIAN" panose="02000000000000000000" pitchFamily="2" charset="0"/>
              </a:rPr>
              <a:t>Christopher Columbus</a:t>
            </a:r>
            <a:endParaRPr lang="en-US" sz="3200" dirty="0">
              <a:latin typeface="AR JULI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0048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Which country did Christopher Columbus find?</a:t>
            </a:r>
          </a:p>
          <a:p>
            <a:pPr marL="514350" indent="-514350">
              <a:buAutoNum type="alphaUcPeriod"/>
            </a:pPr>
            <a:r>
              <a:rPr lang="en-GB" dirty="0" smtClean="0"/>
              <a:t>England </a:t>
            </a:r>
          </a:p>
          <a:p>
            <a:pPr marL="514350" indent="-514350">
              <a:buAutoNum type="alphaUcPeriod"/>
            </a:pPr>
            <a:r>
              <a:rPr lang="en-GB" dirty="0" smtClean="0"/>
              <a:t>Spain</a:t>
            </a:r>
          </a:p>
          <a:p>
            <a:pPr marL="514350" indent="-514350">
              <a:buAutoNum type="alphaUcPeriod"/>
            </a:pPr>
            <a:r>
              <a:rPr lang="en-GB" dirty="0"/>
              <a:t> </a:t>
            </a:r>
            <a:r>
              <a:rPr lang="en-GB" dirty="0" smtClean="0"/>
              <a:t>The Americas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427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A.</a:t>
            </a:r>
            <a:br>
              <a:rPr lang="en-GB" dirty="0" smtClean="0"/>
            </a:br>
            <a:r>
              <a:rPr lang="en-GB" dirty="0" smtClean="0"/>
              <a:t>It was C!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Christopher Columbus claimed he was the first person to go to America!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18294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913" y="978010"/>
            <a:ext cx="10026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Thank You for watching!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993913" y="2695492"/>
            <a:ext cx="89372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>
                <a:sym typeface="Wingdings" panose="05000000000000000000" pitchFamily="2" charset="2"/>
              </a:rPr>
              <a:t>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99534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Christopher Columbus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Christopher Columbus was a sailor. His first voyage nearly ended in disaster as his ship was attacked and set on fire by pirates! Columbus only survived by swimming to land.</a:t>
            </a:r>
          </a:p>
          <a:p>
            <a:r>
              <a:rPr lang="en-US" b="1" dirty="0" smtClean="0"/>
              <a:t>He became famous as the explorer who found new lands called ‘The Americas’. But actually, many people already lived there.</a:t>
            </a:r>
          </a:p>
          <a:p>
            <a:r>
              <a:rPr lang="en-US" b="1" dirty="0" smtClean="0"/>
              <a:t>He found the Americas by accident! He was actually looking for a new way to get to China and India.</a:t>
            </a:r>
          </a:p>
          <a:p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4569183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mtClean="0"/>
              <a:t>Did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Christopher Columbus is his name in English but he was born in Italy in 1451, so his real name in Italian is Cristoforo Colombo.</a:t>
            </a:r>
          </a:p>
          <a:p>
            <a:r>
              <a:rPr lang="en-US" smtClean="0"/>
              <a:t>Columbus wasn’t popular with his crew. They left him on the island of Jamaica. He nearly starved as the people on the island didn’t give him food.</a:t>
            </a:r>
          </a:p>
          <a:p>
            <a:r>
              <a:rPr lang="en-US" smtClean="0"/>
              <a:t>He brought back pineapples and turkeys from America.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9879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Quiz</a:t>
            </a:r>
            <a:br>
              <a:rPr lang="en-GB" dirty="0" smtClean="0"/>
            </a:br>
            <a:r>
              <a:rPr lang="en-GB" dirty="0" smtClean="0"/>
              <a:t>Q.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48640" y="1987826"/>
            <a:ext cx="848404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What job did Christopher Columbus have?</a:t>
            </a:r>
          </a:p>
          <a:p>
            <a:pPr marL="514350" indent="-514350">
              <a:buAutoNum type="alphaUcPeriod"/>
            </a:pPr>
            <a:r>
              <a:rPr lang="en-GB" dirty="0" smtClean="0"/>
              <a:t>Explorer </a:t>
            </a:r>
          </a:p>
          <a:p>
            <a:pPr marL="514350" indent="-514350">
              <a:buAutoNum type="alphaUcPeriod"/>
            </a:pPr>
            <a:r>
              <a:rPr lang="en-GB" dirty="0" smtClean="0"/>
              <a:t> Sailor </a:t>
            </a:r>
          </a:p>
          <a:p>
            <a:pPr marL="514350" indent="-514350">
              <a:buAutoNum type="alphaUcPeriod"/>
            </a:pPr>
            <a:r>
              <a:rPr lang="en-GB" dirty="0" smtClean="0"/>
              <a:t> Pirate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2365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</a:t>
            </a:r>
            <a:br>
              <a:rPr lang="en-GB" dirty="0" smtClean="0"/>
            </a:br>
            <a:r>
              <a:rPr lang="en-GB" dirty="0" smtClean="0"/>
              <a:t>It was B!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Christopher Columbus was a sailor!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6741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Who attacked Christopher Columbus?</a:t>
            </a:r>
          </a:p>
          <a:p>
            <a:pPr marL="514350" indent="-514350">
              <a:buAutoNum type="alphaUcPeriod"/>
            </a:pPr>
            <a:r>
              <a:rPr lang="en-GB" dirty="0" smtClean="0"/>
              <a:t>Pirates </a:t>
            </a:r>
          </a:p>
          <a:p>
            <a:pPr marL="514350" indent="-514350">
              <a:buAutoNum type="alphaUcPeriod"/>
            </a:pPr>
            <a:r>
              <a:rPr lang="en-GB" dirty="0" smtClean="0"/>
              <a:t>Penguins </a:t>
            </a:r>
          </a:p>
          <a:p>
            <a:pPr marL="514350" indent="-514350">
              <a:buAutoNum type="alphaUcPeriod"/>
            </a:pPr>
            <a:r>
              <a:rPr lang="en-GB" dirty="0" smtClean="0"/>
              <a:t>Sea gulls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458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A.</a:t>
            </a:r>
            <a:br>
              <a:rPr lang="en-GB" dirty="0" smtClean="0"/>
            </a:br>
            <a:r>
              <a:rPr lang="en-GB" dirty="0" smtClean="0"/>
              <a:t>It was A!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Those pesky pirates set his ship on fire but the seagulls stole his sandwich!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53439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did Christopher survive?</a:t>
            </a:r>
          </a:p>
          <a:p>
            <a:pPr marL="514350" indent="-514350">
              <a:buAutoNum type="alphaUcPeriod"/>
            </a:pPr>
            <a:r>
              <a:rPr lang="en-GB" dirty="0" smtClean="0"/>
              <a:t>Did he ride dolphins</a:t>
            </a:r>
          </a:p>
          <a:p>
            <a:pPr marL="514350" indent="-514350">
              <a:buAutoNum type="alphaUcPeriod" startAt="2"/>
            </a:pPr>
            <a:r>
              <a:rPr lang="en-GB" dirty="0" smtClean="0"/>
              <a:t>Did he not survive </a:t>
            </a:r>
          </a:p>
          <a:p>
            <a:pPr marL="514350" indent="-514350">
              <a:buAutoNum type="alphaUcPeriod" startAt="2"/>
            </a:pPr>
            <a:r>
              <a:rPr lang="en-GB" dirty="0"/>
              <a:t> </a:t>
            </a:r>
            <a:r>
              <a:rPr lang="en-GB" dirty="0" smtClean="0"/>
              <a:t>Did he swim to shore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70834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A.</a:t>
            </a:r>
            <a:br>
              <a:rPr lang="en-GB" dirty="0" smtClean="0"/>
            </a:br>
            <a:r>
              <a:rPr lang="en-GB" dirty="0" smtClean="0"/>
              <a:t>It was C!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Although it was tough he swam back to shore.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54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268</Words>
  <Application>Microsoft Office PowerPoint</Application>
  <PresentationFormat>Widescreen</PresentationFormat>
  <Paragraphs>40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 JULIAN</vt:lpstr>
      <vt:lpstr>Arial</vt:lpstr>
      <vt:lpstr>Calibri</vt:lpstr>
      <vt:lpstr>Calibri Light</vt:lpstr>
      <vt:lpstr>Wingdings</vt:lpstr>
      <vt:lpstr>Office Theme</vt:lpstr>
      <vt:lpstr>PowerPoint Presentation</vt:lpstr>
      <vt:lpstr>Christopher Columbus</vt:lpstr>
      <vt:lpstr>Did you know?</vt:lpstr>
      <vt:lpstr>Quiz Q.</vt:lpstr>
      <vt:lpstr>A It was B!</vt:lpstr>
      <vt:lpstr>Q.</vt:lpstr>
      <vt:lpstr>A. It was A!</vt:lpstr>
      <vt:lpstr>Q.</vt:lpstr>
      <vt:lpstr>A. It was C! </vt:lpstr>
      <vt:lpstr>Q.</vt:lpstr>
      <vt:lpstr>A. It was C!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Christopher Columbus</dc:title>
  <dc:creator>Pedro Pinto</dc:creator>
  <cp:lastModifiedBy>Pedro Pinto</cp:lastModifiedBy>
  <cp:revision>10</cp:revision>
  <dcterms:created xsi:type="dcterms:W3CDTF">2021-06-20T11:31:01Z</dcterms:created>
  <dcterms:modified xsi:type="dcterms:W3CDTF">2021-06-20T12:58:10Z</dcterms:modified>
</cp:coreProperties>
</file>