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0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6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94" y="523"/>
      </p:cViewPr>
      <p:guideLst>
        <p:guide orient="horz" pos="18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BFA7-DA1C-4701-8D4E-62BFC51A99BC}" type="datetimeFigureOut">
              <a:rPr lang="en-GB" smtClean="0"/>
              <a:t>04/07/2021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5BA9-C16A-46A5-ACDA-08A036B26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020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BFA7-DA1C-4701-8D4E-62BFC51A99BC}" type="datetimeFigureOut">
              <a:rPr lang="en-GB" smtClean="0"/>
              <a:t>04/07/2021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5BA9-C16A-46A5-ACDA-08A036B26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399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BFA7-DA1C-4701-8D4E-62BFC51A99BC}" type="datetimeFigureOut">
              <a:rPr lang="en-GB" smtClean="0"/>
              <a:t>04/07/2021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5BA9-C16A-46A5-ACDA-08A036B26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499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BFA7-DA1C-4701-8D4E-62BFC51A99BC}" type="datetimeFigureOut">
              <a:rPr lang="en-GB" smtClean="0"/>
              <a:t>04/07/2021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5BA9-C16A-46A5-ACDA-08A036B26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260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BFA7-DA1C-4701-8D4E-62BFC51A99BC}" type="datetimeFigureOut">
              <a:rPr lang="en-GB" smtClean="0"/>
              <a:t>04/07/2021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5BA9-C16A-46A5-ACDA-08A036B26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39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BFA7-DA1C-4701-8D4E-62BFC51A99BC}" type="datetimeFigureOut">
              <a:rPr lang="en-GB" smtClean="0"/>
              <a:t>04/07/2021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5BA9-C16A-46A5-ACDA-08A036B26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36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BFA7-DA1C-4701-8D4E-62BFC51A99BC}" type="datetimeFigureOut">
              <a:rPr lang="en-GB" smtClean="0"/>
              <a:t>04/07/2021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5BA9-C16A-46A5-ACDA-08A036B26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042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BFA7-DA1C-4701-8D4E-62BFC51A99BC}" type="datetimeFigureOut">
              <a:rPr lang="en-GB" smtClean="0"/>
              <a:t>04/07/2021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5BA9-C16A-46A5-ACDA-08A036B26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45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BFA7-DA1C-4701-8D4E-62BFC51A99BC}" type="datetimeFigureOut">
              <a:rPr lang="en-GB" smtClean="0"/>
              <a:t>04/07/2021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5BA9-C16A-46A5-ACDA-08A036B26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659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BFA7-DA1C-4701-8D4E-62BFC51A99BC}" type="datetimeFigureOut">
              <a:rPr lang="en-GB" smtClean="0"/>
              <a:t>04/07/2021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5BA9-C16A-46A5-ACDA-08A036B26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70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BFA7-DA1C-4701-8D4E-62BFC51A99BC}" type="datetimeFigureOut">
              <a:rPr lang="en-GB" smtClean="0"/>
              <a:t>04/07/2021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5BA9-C16A-46A5-ACDA-08A036B26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93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ABFA7-DA1C-4701-8D4E-62BFC51A99BC}" type="datetimeFigureOut">
              <a:rPr lang="en-GB" smtClean="0"/>
              <a:t>04/07/2021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C5BA9-C16A-46A5-ACDA-08A036B26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77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2709" y="1193088"/>
            <a:ext cx="9144000" cy="117893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Isabella’s </a:t>
            </a:r>
            <a:br>
              <a:rPr lang="en-US" b="1" dirty="0" smtClean="0">
                <a:solidFill>
                  <a:srgbClr val="FF0000"/>
                </a:solidFill>
                <a:latin typeface="+mn-lt"/>
              </a:rPr>
            </a:br>
            <a:r>
              <a:rPr lang="en-US" b="1" dirty="0" smtClean="0">
                <a:solidFill>
                  <a:srgbClr val="FF0000"/>
                </a:solidFill>
                <a:latin typeface="+mn-lt"/>
              </a:rPr>
              <a:t>Explorer Project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AutoShape 6" descr="Image result for Wind Rose Compass"/>
          <p:cNvSpPr>
            <a:spLocks noChangeAspect="1" noChangeArrowheads="1"/>
          </p:cNvSpPr>
          <p:nvPr/>
        </p:nvSpPr>
        <p:spPr bwMode="auto">
          <a:xfrm>
            <a:off x="155575" y="-852488"/>
            <a:ext cx="17907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Image result for telescope for ships"/>
          <p:cNvSpPr>
            <a:spLocks noChangeAspect="1" noChangeArrowheads="1"/>
          </p:cNvSpPr>
          <p:nvPr/>
        </p:nvSpPr>
        <p:spPr bwMode="auto">
          <a:xfrm>
            <a:off x="190410" y="4601504"/>
            <a:ext cx="2639876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175" y="2807517"/>
            <a:ext cx="3404291" cy="343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4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618" y="896339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What is an explorer?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69325"/>
            <a:ext cx="10515600" cy="3407637"/>
          </a:xfrm>
        </p:spPr>
        <p:txBody>
          <a:bodyPr/>
          <a:lstStyle/>
          <a:p>
            <a:pPr algn="ctr"/>
            <a:r>
              <a:rPr lang="en-US" dirty="0" smtClean="0"/>
              <a:t>They discover new things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They go to unknown places to find out what they are like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They look for new things that have not been found yet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383" y="365125"/>
            <a:ext cx="3000375" cy="2247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42" y="417512"/>
            <a:ext cx="29337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97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8342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Christopher Columbus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61058"/>
            <a:ext cx="10515600" cy="4351338"/>
          </a:xfrm>
        </p:spPr>
        <p:txBody>
          <a:bodyPr>
            <a:normAutofit lnSpcReduction="10000"/>
          </a:bodyPr>
          <a:lstStyle/>
          <a:p>
            <a:pPr algn="ctr">
              <a:spcAft>
                <a:spcPts val="1800"/>
              </a:spcAft>
            </a:pPr>
            <a:r>
              <a:rPr lang="en-US" dirty="0" smtClean="0"/>
              <a:t>Christopher Columbus was a sailor</a:t>
            </a:r>
          </a:p>
          <a:p>
            <a:pPr algn="ctr">
              <a:spcAft>
                <a:spcPts val="1800"/>
              </a:spcAft>
            </a:pPr>
            <a:r>
              <a:rPr lang="en-US" dirty="0" smtClean="0"/>
              <a:t>He was born in Italy over 500 years ago</a:t>
            </a:r>
          </a:p>
          <a:p>
            <a:pPr algn="ctr">
              <a:spcAft>
                <a:spcPts val="1800"/>
              </a:spcAft>
            </a:pPr>
            <a:r>
              <a:rPr lang="en-US" dirty="0" smtClean="0"/>
              <a:t>He discovered new lands</a:t>
            </a:r>
          </a:p>
          <a:p>
            <a:pPr algn="ctr">
              <a:spcAft>
                <a:spcPts val="1800"/>
              </a:spcAft>
            </a:pPr>
            <a:r>
              <a:rPr lang="en-US" dirty="0" smtClean="0"/>
              <a:t>On his first expedition, his ship was attacked by pirates!</a:t>
            </a:r>
          </a:p>
          <a:p>
            <a:pPr algn="ctr">
              <a:spcAft>
                <a:spcPts val="1800"/>
              </a:spcAft>
            </a:pPr>
            <a:r>
              <a:rPr lang="en-US" dirty="0" smtClean="0"/>
              <a:t>He managed to escape and swim to land</a:t>
            </a:r>
            <a:endParaRPr lang="en-US" dirty="0" smtClean="0"/>
          </a:p>
          <a:p>
            <a:pPr algn="ctr">
              <a:spcAft>
                <a:spcPts val="1800"/>
              </a:spcAft>
            </a:pPr>
            <a:r>
              <a:rPr lang="en-US" dirty="0" smtClean="0"/>
              <a:t>The crew on his ship didn’t like him!</a:t>
            </a:r>
          </a:p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436" y="132397"/>
            <a:ext cx="2428875" cy="2447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82" y="365125"/>
            <a:ext cx="242887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64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6678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What did he find?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48723"/>
            <a:ext cx="10515600" cy="4351338"/>
          </a:xfrm>
        </p:spPr>
        <p:txBody>
          <a:bodyPr/>
          <a:lstStyle/>
          <a:p>
            <a:pPr algn="ctr"/>
            <a:r>
              <a:rPr lang="en-US" dirty="0" smtClean="0"/>
              <a:t>He found new lands called “The Americas”</a:t>
            </a:r>
          </a:p>
          <a:p>
            <a:pPr algn="ctr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650" y="3648042"/>
            <a:ext cx="2552700" cy="2552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529335"/>
            <a:ext cx="3439886" cy="18253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4287" y="524973"/>
            <a:ext cx="3439886" cy="182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50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2181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How he found the Americas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39727"/>
            <a:ext cx="10515600" cy="435133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King of Spain paid for 3 ships</a:t>
            </a:r>
          </a:p>
          <a:p>
            <a:pPr algn="ctr"/>
            <a:endParaRPr lang="en-US" sz="400" dirty="0" smtClean="0"/>
          </a:p>
          <a:p>
            <a:pPr algn="ctr"/>
            <a:r>
              <a:rPr lang="en-US" dirty="0" smtClean="0"/>
              <a:t>Columbus was trying to find a better way to get to China and India </a:t>
            </a:r>
          </a:p>
          <a:p>
            <a:pPr algn="ctr"/>
            <a:endParaRPr lang="en-US" sz="400" dirty="0" smtClean="0"/>
          </a:p>
          <a:p>
            <a:pPr algn="ctr"/>
            <a:r>
              <a:rPr lang="en-US" dirty="0" smtClean="0"/>
              <a:t>He travelled East hoping it would be quicker</a:t>
            </a:r>
          </a:p>
          <a:p>
            <a:pPr algn="ctr"/>
            <a:endParaRPr lang="en-US" sz="400" dirty="0"/>
          </a:p>
          <a:p>
            <a:pPr algn="ctr"/>
            <a:r>
              <a:rPr lang="en-US" dirty="0" smtClean="0"/>
              <a:t>After a few months the crew spotted land</a:t>
            </a:r>
          </a:p>
          <a:p>
            <a:pPr algn="ctr"/>
            <a:endParaRPr lang="en-US" sz="400" dirty="0"/>
          </a:p>
          <a:p>
            <a:pPr algn="ctr"/>
            <a:r>
              <a:rPr lang="en-US" dirty="0" smtClean="0"/>
              <a:t>It wasn’t China or India but the Americas!</a:t>
            </a:r>
          </a:p>
          <a:p>
            <a:pPr algn="ctr"/>
            <a:endParaRPr lang="en-US" sz="400" dirty="0" smtClean="0"/>
          </a:p>
          <a:p>
            <a:pPr algn="ctr"/>
            <a:r>
              <a:rPr lang="en-US" dirty="0" smtClean="0"/>
              <a:t>People were already living there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" y="556681"/>
            <a:ext cx="2805079" cy="23801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4192" y="539931"/>
            <a:ext cx="2485720" cy="239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1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153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Isabella’s  Explorer Project</vt:lpstr>
      <vt:lpstr>What is an explorer?</vt:lpstr>
      <vt:lpstr>Christopher Columbus</vt:lpstr>
      <vt:lpstr>What did he find?</vt:lpstr>
      <vt:lpstr>How he found the Americas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Isabella’s Explorer Project</dc:title>
  <dc:creator>Steve</dc:creator>
  <cp:lastModifiedBy>Steve</cp:lastModifiedBy>
  <cp:revision>9</cp:revision>
  <cp:lastPrinted>2021-07-04T09:55:35Z</cp:lastPrinted>
  <dcterms:created xsi:type="dcterms:W3CDTF">2021-07-04T08:50:15Z</dcterms:created>
  <dcterms:modified xsi:type="dcterms:W3CDTF">2021-07-04T13:48:10Z</dcterms:modified>
</cp:coreProperties>
</file>