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709" r:id="rId2"/>
  </p:sldMasterIdLst>
  <p:notesMasterIdLst>
    <p:notesMasterId r:id="rId10"/>
  </p:notesMasterIdLst>
  <p:handoutMasterIdLst>
    <p:handoutMasterId r:id="rId11"/>
  </p:handoutMasterIdLst>
  <p:sldIdLst>
    <p:sldId id="446" r:id="rId3"/>
    <p:sldId id="447" r:id="rId4"/>
    <p:sldId id="449" r:id="rId5"/>
    <p:sldId id="450" r:id="rId6"/>
    <p:sldId id="451" r:id="rId7"/>
    <p:sldId id="452" r:id="rId8"/>
    <p:sldId id="448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1">
          <p15:clr>
            <a:srgbClr val="A4A3A4"/>
          </p15:clr>
        </p15:guide>
        <p15:guide id="2" orient="horz" pos="272">
          <p15:clr>
            <a:srgbClr val="A4A3A4"/>
          </p15:clr>
        </p15:guide>
        <p15:guide id="3" orient="horz" pos="3427">
          <p15:clr>
            <a:srgbClr val="A4A3A4"/>
          </p15:clr>
        </p15:guide>
        <p15:guide id="4" orient="horz" pos="2909">
          <p15:clr>
            <a:srgbClr val="A4A3A4"/>
          </p15:clr>
        </p15:guide>
        <p15:guide id="5" orient="horz" pos="2506">
          <p15:clr>
            <a:srgbClr val="A4A3A4"/>
          </p15:clr>
        </p15:guide>
        <p15:guide id="6" orient="horz" pos="1008">
          <p15:clr>
            <a:srgbClr val="A4A3A4"/>
          </p15:clr>
        </p15:guide>
        <p15:guide id="7" orient="horz" pos="2160">
          <p15:clr>
            <a:srgbClr val="A4A3A4"/>
          </p15:clr>
        </p15:guide>
        <p15:guide id="8" orient="horz" pos="3888">
          <p15:clr>
            <a:srgbClr val="A4A3A4"/>
          </p15:clr>
        </p15:guide>
        <p15:guide id="9" pos="147">
          <p15:clr>
            <a:srgbClr val="A4A3A4"/>
          </p15:clr>
        </p15:guide>
        <p15:guide id="10" pos="5615">
          <p15:clr>
            <a:srgbClr val="A4A3A4"/>
          </p15:clr>
        </p15:guide>
        <p15:guide id="11" pos="2880">
          <p15:clr>
            <a:srgbClr val="A4A3A4"/>
          </p15:clr>
        </p15:guide>
        <p15:guide id="12" pos="288">
          <p15:clr>
            <a:srgbClr val="A4A3A4"/>
          </p15:clr>
        </p15:guide>
        <p15:guide id="13" pos="3754">
          <p15:clr>
            <a:srgbClr val="A4A3A4"/>
          </p15:clr>
        </p15:guide>
        <p15:guide id="14" pos="4330">
          <p15:clr>
            <a:srgbClr val="A4A3A4"/>
          </p15:clr>
        </p15:guide>
        <p15:guide id="15" pos="1259">
          <p15:clr>
            <a:srgbClr val="A4A3A4"/>
          </p15:clr>
        </p15:guide>
        <p15:guide id="16" pos="2372">
          <p15:clr>
            <a:srgbClr val="A4A3A4"/>
          </p15:clr>
        </p15:guide>
        <p15:guide id="17" pos="3402">
          <p15:clr>
            <a:srgbClr val="A4A3A4"/>
          </p15:clr>
        </p15:guide>
        <p15:guide id="18" pos="3490">
          <p15:clr>
            <a:srgbClr val="A4A3A4"/>
          </p15:clr>
        </p15:guide>
        <p15:guide id="19" pos="4495">
          <p15:clr>
            <a:srgbClr val="A4A3A4"/>
          </p15:clr>
        </p15:guide>
        <p15:guide id="20" pos="4604">
          <p15:clr>
            <a:srgbClr val="A4A3A4"/>
          </p15:clr>
        </p15:guide>
        <p15:guide id="21" pos="1998">
          <p15:clr>
            <a:srgbClr val="A4A3A4"/>
          </p15:clr>
        </p15:guide>
        <p15:guide id="22" pos="2938">
          <p15:clr>
            <a:srgbClr val="A4A3A4"/>
          </p15:clr>
        </p15:guide>
        <p15:guide id="23" pos="15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6003">
          <p15:clr>
            <a:srgbClr val="A4A3A4"/>
          </p15:clr>
        </p15:guide>
        <p15:guide id="2" pos="2304">
          <p15:clr>
            <a:srgbClr val="A4A3A4"/>
          </p15:clr>
        </p15:guide>
        <p15:guide id="3" pos="7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7F0FA"/>
    <a:srgbClr val="E6E6E6"/>
    <a:srgbClr val="B4B4B4"/>
    <a:srgbClr val="FAE678"/>
    <a:srgbClr val="FF9A9B"/>
    <a:srgbClr val="96D2FA"/>
    <a:srgbClr val="FAF5BE"/>
    <a:srgbClr val="FFE1D7"/>
    <a:srgbClr val="32D7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54" autoAdjust="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4061"/>
        <p:guide orient="horz" pos="272"/>
        <p:guide orient="horz" pos="3427"/>
        <p:guide orient="horz" pos="2909"/>
        <p:guide orient="horz" pos="2506"/>
        <p:guide orient="horz" pos="1008"/>
        <p:guide orient="horz" pos="2160"/>
        <p:guide orient="horz" pos="3888"/>
        <p:guide pos="147"/>
        <p:guide pos="5615"/>
        <p:guide pos="2880"/>
        <p:guide pos="288"/>
        <p:guide pos="3754"/>
        <p:guide pos="4330"/>
        <p:guide pos="1259"/>
        <p:guide pos="2372"/>
        <p:guide pos="3402"/>
        <p:guide pos="3490"/>
        <p:guide pos="4495"/>
        <p:guide pos="4604"/>
        <p:guide pos="1998"/>
        <p:guide pos="2938"/>
        <p:guide pos="15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6" d="100"/>
          <a:sy n="106" d="100"/>
        </p:scale>
        <p:origin x="-1620" y="2616"/>
      </p:cViewPr>
      <p:guideLst>
        <p:guide orient="horz" pos="6003"/>
        <p:guide pos="2304"/>
        <p:guide pos="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657600" cy="480060"/>
          </a:xfrm>
          <a:prstGeom prst="rect">
            <a:avLst/>
          </a:prstGeom>
        </p:spPr>
        <p:txBody>
          <a:bodyPr vert="horz" lIns="228600" tIns="48327" rIns="228600" bIns="48327" rtlCol="0"/>
          <a:lstStyle>
            <a:lvl1pPr algn="l">
              <a:defRPr sz="1200"/>
            </a:lvl1pPr>
          </a:lstStyle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57600" y="3"/>
            <a:ext cx="3655907" cy="480060"/>
          </a:xfrm>
          <a:prstGeom prst="rect">
            <a:avLst/>
          </a:prstGeom>
        </p:spPr>
        <p:txBody>
          <a:bodyPr vert="horz" lIns="228600" tIns="48327" rIns="228600" bIns="48327" rtlCol="0"/>
          <a:lstStyle>
            <a:lvl1pPr algn="r">
              <a:defRPr sz="1200"/>
            </a:lvl1pPr>
          </a:lstStyle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61853" y="9119474"/>
            <a:ext cx="4987538" cy="480060"/>
          </a:xfrm>
          <a:prstGeom prst="rect">
            <a:avLst/>
          </a:prstGeom>
          <a:noFill/>
        </p:spPr>
        <p:txBody>
          <a:bodyPr vert="horz" lIns="182880" tIns="48327" rIns="182880" bIns="48327" rtlCol="0" anchor="b"/>
          <a:lstStyle>
            <a:lvl1pPr algn="l">
              <a:defRPr sz="1200"/>
            </a:lvl1pPr>
          </a:lstStyle>
          <a:p>
            <a:pPr algn="ctr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09331" y="9119474"/>
            <a:ext cx="1004175" cy="480060"/>
          </a:xfrm>
          <a:prstGeom prst="rect">
            <a:avLst/>
          </a:prstGeom>
        </p:spPr>
        <p:txBody>
          <a:bodyPr vert="horz" lIns="0" tIns="48327" rIns="228600" bIns="48327" rtlCol="0" anchor="b"/>
          <a:lstStyle>
            <a:lvl1pPr algn="r">
              <a:defRPr sz="1200"/>
            </a:lvl1pPr>
          </a:lstStyle>
          <a:p>
            <a:fld id="{E6A5136A-AFBC-474D-9802-5E3B087CBA10}" type="slidenum">
              <a:rPr lang="en-US" sz="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9454896"/>
            <a:ext cx="977618" cy="1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4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657600" cy="480060"/>
          </a:xfrm>
          <a:prstGeom prst="rect">
            <a:avLst/>
          </a:prstGeom>
        </p:spPr>
        <p:txBody>
          <a:bodyPr vert="horz" lIns="228600" tIns="48327" rIns="228600" bIns="48327" rtlCol="0"/>
          <a:lstStyle>
            <a:lvl1pPr algn="l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57600" y="3"/>
            <a:ext cx="3655907" cy="480060"/>
          </a:xfrm>
          <a:prstGeom prst="rect">
            <a:avLst/>
          </a:prstGeom>
        </p:spPr>
        <p:txBody>
          <a:bodyPr vert="horz" lIns="228600" tIns="48327" rIns="228600" bIns="48327" rtlCol="0"/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4" tIns="48327" rIns="96654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0" tIns="48327" rIns="0" bIns="483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418239" y="9119474"/>
            <a:ext cx="4461938" cy="480060"/>
          </a:xfrm>
          <a:prstGeom prst="rect">
            <a:avLst/>
          </a:prstGeom>
        </p:spPr>
        <p:txBody>
          <a:bodyPr vert="horz" lIns="182880" tIns="48327" rIns="182880" bIns="48327" rtlCol="0" anchor="b"/>
          <a:lstStyle>
            <a:lvl1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35013" y="9119474"/>
            <a:ext cx="1278493" cy="480060"/>
          </a:xfrm>
          <a:prstGeom prst="rect">
            <a:avLst/>
          </a:prstGeom>
        </p:spPr>
        <p:txBody>
          <a:bodyPr vert="horz" lIns="228600" tIns="48327" rIns="228600" bIns="48327" rtlCol="0" anchor="b"/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11ACD76-FBD0-4E82-B683-A42D303657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36608"/>
            <a:ext cx="1237491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023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Bef>
        <a:spcPts val="1200"/>
      </a:spcBef>
      <a:spcAft>
        <a:spcPts val="60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169863" indent="-169863" algn="l" defTabSz="914400" rtl="0" eaLnBrk="1" latinLnBrk="0" hangingPunct="1">
      <a:spcAft>
        <a:spcPts val="600"/>
      </a:spcAft>
      <a:buFont typeface="Times New Roman" panose="02020603050405020304" pitchFamily="18" charset="0"/>
      <a:buChar char="─"/>
      <a:defRPr sz="1200" b="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287338" indent="-117475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403225" indent="-115888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511175" indent="-1079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ACD76-FBD0-4E82-B683-A42D303657F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8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ACD76-FBD0-4E82-B683-A42D303657F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2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Cover Slid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228600" y="4311248"/>
            <a:ext cx="8685213" cy="233737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G_logo_master_BLK-01.png"/>
          <p:cNvPicPr>
            <a:picLocks noChangeAspect="1"/>
          </p:cNvPicPr>
          <p:nvPr userDrawn="1"/>
        </p:nvPicPr>
        <p:blipFill>
          <a:blip r:embed="rId2"/>
          <a:srcRect l="16482" t="38236" r="16217" b="37432"/>
          <a:stretch>
            <a:fillRect/>
          </a:stretch>
        </p:blipFill>
        <p:spPr>
          <a:xfrm>
            <a:off x="168966" y="451320"/>
            <a:ext cx="2057400" cy="2939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 userDrawn="1">
            <p:ph type="title"/>
          </p:nvPr>
        </p:nvSpPr>
        <p:spPr>
          <a:xfrm>
            <a:off x="231775" y="1612272"/>
            <a:ext cx="8682038" cy="224244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CG_logo_monogram_BLK_PPT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0999" y="6019800"/>
            <a:ext cx="391886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420688" y="6248400"/>
            <a:ext cx="2514600" cy="18891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en-US" sz="1000" b="0" dirty="0" err="1" smtClean="0"/>
              <a:t>clearygottlieb.com</a:t>
            </a:r>
            <a:endParaRPr lang="en-US" sz="1000" b="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8600" y="4301622"/>
            <a:ext cx="8686800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0688" y="4571999"/>
            <a:ext cx="8292923" cy="137477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ct val="25000"/>
              </a:spcBef>
              <a:buFont typeface="Wingdings 2" pitchFamily="18" charset="2"/>
              <a:buNone/>
              <a:defRPr sz="180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One Left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1619250"/>
            <a:ext cx="4251960" cy="4553712"/>
          </a:xfrm>
        </p:spPr>
        <p:txBody>
          <a:bodyPr r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61853" y="1619250"/>
            <a:ext cx="4251960" cy="2194560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57725" y="3977634"/>
            <a:ext cx="4251960" cy="2194560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wo Left 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57725" y="1619250"/>
            <a:ext cx="4251960" cy="455371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28600" y="1619250"/>
            <a:ext cx="4251960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3977634"/>
            <a:ext cx="4251960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wo Top On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31140" y="1619250"/>
            <a:ext cx="4251960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599" y="3977634"/>
            <a:ext cx="8685213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57725" y="1619250"/>
            <a:ext cx="4251960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One Top One Top HigHlight On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657725" y="1619250"/>
            <a:ext cx="4256088" cy="2194560"/>
          </a:xfrm>
          <a:solidFill>
            <a:srgbClr val="D7F0FA"/>
          </a:solidFill>
        </p:spPr>
        <p:txBody>
          <a:bodyPr lIns="182880" tIns="137160" rIns="182880" bIns="137160">
            <a:noAutofit/>
          </a:bodyPr>
          <a:lstStyle>
            <a:lvl1pPr>
              <a:spcBef>
                <a:spcPts val="600"/>
              </a:spcBef>
              <a:defRPr sz="800" b="1" cap="all" spc="100">
                <a:ln w="0" cmpd="sng">
                  <a:noFill/>
                </a:ln>
                <a:latin typeface="Arial"/>
                <a:cs typeface="Arial"/>
              </a:defRPr>
            </a:lvl1pPr>
            <a:lvl2pPr marL="0" indent="0">
              <a:spcAft>
                <a:spcPts val="200"/>
              </a:spcAft>
              <a:buNone/>
              <a:defRPr sz="1000" b="1">
                <a:latin typeface="Arial"/>
                <a:cs typeface="Arial"/>
              </a:defRPr>
            </a:lvl2pPr>
            <a:lvl3pPr marL="0" indent="0">
              <a:spcAft>
                <a:spcPts val="200"/>
              </a:spcAft>
              <a:buNone/>
              <a:defRPr sz="1000">
                <a:latin typeface="Arial"/>
                <a:cs typeface="Arial"/>
              </a:defRPr>
            </a:lvl3pPr>
            <a:lvl4pPr marL="0" indent="0">
              <a:spcBef>
                <a:spcPts val="200"/>
              </a:spcBef>
              <a:spcAft>
                <a:spcPts val="1200"/>
              </a:spcAft>
              <a:buNone/>
              <a:defRPr sz="900" i="1"/>
            </a:lvl4pPr>
            <a:lvl5pPr marL="0" indent="0">
              <a:spcAft>
                <a:spcPts val="600"/>
              </a:spcAft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31140" y="1619250"/>
            <a:ext cx="4251960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599" y="3977634"/>
            <a:ext cx="8685213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One Top Tw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599" y="1619250"/>
            <a:ext cx="8685213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31140" y="3977634"/>
            <a:ext cx="4251960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57725" y="3977634"/>
            <a:ext cx="4251960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2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wo Top Tw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1619250"/>
            <a:ext cx="4251960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61853" y="1619250"/>
            <a:ext cx="4251960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3977634"/>
            <a:ext cx="4251960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57725" y="3977634"/>
            <a:ext cx="4251960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One Top One Highlight Tw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1619250"/>
            <a:ext cx="4251960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3977634"/>
            <a:ext cx="4251960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57725" y="3977634"/>
            <a:ext cx="4251960" cy="219456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657725" y="1619250"/>
            <a:ext cx="4256088" cy="2194560"/>
          </a:xfrm>
          <a:solidFill>
            <a:srgbClr val="D7F0FA"/>
          </a:solidFill>
        </p:spPr>
        <p:txBody>
          <a:bodyPr lIns="182880" tIns="137160" rIns="182880" bIns="137160">
            <a:noAutofit/>
          </a:bodyPr>
          <a:lstStyle>
            <a:lvl1pPr>
              <a:spcBef>
                <a:spcPts val="600"/>
              </a:spcBef>
              <a:defRPr sz="800" b="1" cap="all" spc="100">
                <a:ln w="0" cmpd="sng">
                  <a:noFill/>
                </a:ln>
                <a:latin typeface="Arial"/>
                <a:cs typeface="Arial"/>
              </a:defRPr>
            </a:lvl1pPr>
            <a:lvl2pPr marL="0" indent="0">
              <a:spcAft>
                <a:spcPts val="200"/>
              </a:spcAft>
              <a:buNone/>
              <a:defRPr sz="1000" b="1">
                <a:latin typeface="Arial"/>
                <a:cs typeface="Arial"/>
              </a:defRPr>
            </a:lvl2pPr>
            <a:lvl3pPr marL="0" indent="0">
              <a:spcAft>
                <a:spcPts val="200"/>
              </a:spcAft>
              <a:buNone/>
              <a:defRPr sz="1000">
                <a:latin typeface="Arial"/>
                <a:cs typeface="Arial"/>
              </a:defRPr>
            </a:lvl3pPr>
            <a:lvl4pPr marL="0" indent="0">
              <a:spcBef>
                <a:spcPts val="200"/>
              </a:spcBef>
              <a:spcAft>
                <a:spcPts val="1200"/>
              </a:spcAft>
              <a:buNone/>
              <a:defRPr sz="900" i="1"/>
            </a:lvl4pPr>
            <a:lvl5pPr marL="0" indent="0">
              <a:spcAft>
                <a:spcPts val="600"/>
              </a:spcAft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hree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28600" y="1619250"/>
            <a:ext cx="2784475" cy="4553712"/>
          </a:xfrm>
        </p:spPr>
        <p:txBody>
          <a:bodyPr rIns="182880"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2900" indent="-112713">
              <a:defRPr sz="1100"/>
            </a:lvl3pPr>
            <a:lvl4pPr marL="460375" indent="-117475">
              <a:defRPr sz="1050"/>
            </a:lvl4pPr>
            <a:lvl5pPr marL="571500" indent="-111125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176366" y="1619249"/>
            <a:ext cx="2788920" cy="4553712"/>
          </a:xfrm>
        </p:spPr>
        <p:txBody>
          <a:bodyPr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2900" indent="-112713">
              <a:defRPr sz="1100"/>
            </a:lvl3pPr>
            <a:lvl4pPr marL="460375" indent="-117475">
              <a:defRPr sz="1050"/>
            </a:lvl4pPr>
            <a:lvl5pPr marL="571500" indent="-111125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6124893" y="1619250"/>
            <a:ext cx="2788920" cy="4551363"/>
          </a:xfrm>
        </p:spPr>
        <p:txBody>
          <a:bodyPr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2900" indent="-112713">
              <a:defRPr sz="1100"/>
            </a:lvl3pPr>
            <a:lvl4pPr marL="460375" indent="-117475">
              <a:defRPr sz="1050"/>
            </a:lvl4pPr>
            <a:lvl5pPr marL="571500" indent="-111125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wo Across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28600" y="1619250"/>
            <a:ext cx="2784475" cy="4553712"/>
          </a:xfrm>
        </p:spPr>
        <p:txBody>
          <a:bodyPr rIns="18288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176366" y="1619249"/>
            <a:ext cx="2788920" cy="4553712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24893" y="1619250"/>
            <a:ext cx="2788920" cy="1261884"/>
          </a:xfrm>
          <a:solidFill>
            <a:srgbClr val="D7F0FA"/>
          </a:solidFill>
        </p:spPr>
        <p:txBody>
          <a:bodyPr lIns="182880" tIns="137160" rIns="182880" bIns="137160">
            <a:spAutoFit/>
          </a:bodyPr>
          <a:lstStyle>
            <a:lvl1pPr>
              <a:spcBef>
                <a:spcPts val="600"/>
              </a:spcBef>
              <a:defRPr sz="700" b="1" cap="all" spc="100">
                <a:ln w="0" cmpd="sng">
                  <a:noFill/>
                </a:ln>
                <a:latin typeface="Arial"/>
                <a:cs typeface="Arial"/>
              </a:defRPr>
            </a:lvl1pPr>
            <a:lvl2pPr marL="0" indent="0">
              <a:spcBef>
                <a:spcPts val="200"/>
              </a:spcBef>
              <a:spcAft>
                <a:spcPts val="0"/>
              </a:spcAft>
              <a:buNone/>
              <a:defRPr sz="1000" b="1">
                <a:latin typeface="Arial"/>
                <a:cs typeface="Arial"/>
              </a:defRPr>
            </a:lvl2pPr>
            <a:lvl3pPr marL="0" indent="0">
              <a:spcBef>
                <a:spcPts val="200"/>
              </a:spcBef>
              <a:spcAft>
                <a:spcPts val="0"/>
              </a:spcAft>
              <a:buNone/>
              <a:defRPr sz="1000">
                <a:latin typeface="Arial"/>
                <a:cs typeface="Arial"/>
              </a:defRPr>
            </a:lvl3pPr>
            <a:lvl4pPr marL="0" indent="0">
              <a:spcBef>
                <a:spcPts val="200"/>
              </a:spcBef>
              <a:spcAft>
                <a:spcPts val="1200"/>
              </a:spcAft>
              <a:buNone/>
              <a:defRPr sz="900" i="1"/>
            </a:lvl4pPr>
            <a:lvl5pPr marL="0" indent="0">
              <a:spcAft>
                <a:spcPts val="60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Four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28600" y="1619250"/>
            <a:ext cx="2039112" cy="4553712"/>
          </a:xfrm>
        </p:spPr>
        <p:txBody>
          <a:bodyPr rIns="182880"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1313" indent="-111125">
              <a:defRPr sz="1100"/>
            </a:lvl3pPr>
            <a:lvl4pPr marL="460375" indent="-119063">
              <a:defRPr sz="1050"/>
            </a:lvl4pPr>
            <a:lvl5pPr marL="573088" indent="-112713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442147" y="1619249"/>
            <a:ext cx="2039112" cy="4553712"/>
          </a:xfrm>
        </p:spPr>
        <p:txBody>
          <a:bodyPr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1313" indent="-111125">
              <a:defRPr sz="1100"/>
            </a:lvl3pPr>
            <a:lvl4pPr marL="460375" indent="-119063">
              <a:defRPr sz="1050"/>
            </a:lvl4pPr>
            <a:lvl5pPr marL="573088" indent="-112713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655694" y="1619250"/>
            <a:ext cx="2039112" cy="4551363"/>
          </a:xfrm>
        </p:spPr>
        <p:txBody>
          <a:bodyPr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1313" indent="-111125">
              <a:defRPr sz="1100"/>
            </a:lvl3pPr>
            <a:lvl4pPr marL="460375" indent="-119063">
              <a:defRPr sz="1050"/>
            </a:lvl4pPr>
            <a:lvl5pPr marL="684213" indent="-111125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15"/>
          <p:cNvSpPr>
            <a:spLocks noGrp="1"/>
          </p:cNvSpPr>
          <p:nvPr>
            <p:ph sz="quarter" idx="14"/>
          </p:nvPr>
        </p:nvSpPr>
        <p:spPr>
          <a:xfrm>
            <a:off x="6869241" y="1619250"/>
            <a:ext cx="2039112" cy="4551363"/>
          </a:xfrm>
        </p:spPr>
        <p:txBody>
          <a:bodyPr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1313" indent="-111125">
              <a:defRPr sz="1100"/>
            </a:lvl3pPr>
            <a:lvl4pPr marL="460375" indent="-119063">
              <a:defRPr sz="1050"/>
            </a:lvl4pPr>
            <a:lvl5pPr marL="684213" indent="-111125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G_logo_seal_WH.png"/>
          <p:cNvPicPr>
            <a:picLocks noChangeAspect="1"/>
          </p:cNvPicPr>
          <p:nvPr userDrawn="1"/>
        </p:nvPicPr>
        <p:blipFill>
          <a:blip r:embed="rId2">
            <a:lum bright="-100000"/>
          </a:blip>
          <a:stretch>
            <a:fillRect/>
          </a:stretch>
        </p:blipFill>
        <p:spPr>
          <a:xfrm>
            <a:off x="3753652" y="2627606"/>
            <a:ext cx="1600202" cy="1600200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 userDrawn="1"/>
        </p:nvSpPr>
        <p:spPr>
          <a:xfrm>
            <a:off x="228601" y="6140450"/>
            <a:ext cx="8685212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6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2020 Cleary Gottlieb</a:t>
            </a:r>
            <a:r>
              <a:rPr lang="en-US" sz="6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Steen &amp; Hamilton LLP. All rights reserved. </a:t>
            </a:r>
          </a:p>
          <a:p>
            <a:pPr algn="ctr">
              <a:spcAft>
                <a:spcPts val="300"/>
              </a:spcAft>
            </a:pPr>
            <a:r>
              <a:rPr lang="en-US" sz="600" baseline="0" dirty="0" smtClean="0">
                <a:latin typeface="Arial" charset="0"/>
                <a:ea typeface="Arial" charset="0"/>
                <a:cs typeface="Arial" charset="0"/>
              </a:rPr>
              <a:t>Throughout this presentation, “Cleary Gottlieb”, “Cleary” and the “firm” refer to Cleary Gottlieb Steen &amp; Hamilton LLP </a:t>
            </a:r>
            <a:br>
              <a:rPr lang="en-US" sz="600" baseline="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and its affiliated entities in certain jurisdictions, and the term “offices” includes offices of those affiliated entities.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hree Across One High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6873875" y="1619250"/>
            <a:ext cx="2039938" cy="1369606"/>
          </a:xfrm>
          <a:solidFill>
            <a:srgbClr val="D7F0FA"/>
          </a:solidFill>
        </p:spPr>
        <p:txBody>
          <a:bodyPr lIns="182880" tIns="137160" rIns="182880" bIns="137160">
            <a:spAutoFit/>
          </a:bodyPr>
          <a:lstStyle>
            <a:lvl1pPr>
              <a:spcBef>
                <a:spcPts val="600"/>
              </a:spcBef>
              <a:defRPr sz="700" b="1" cap="all" spc="100">
                <a:ln w="0" cmpd="sng">
                  <a:noFill/>
                </a:ln>
                <a:latin typeface="Arial"/>
                <a:cs typeface="Arial"/>
              </a:defRPr>
            </a:lvl1pPr>
            <a:lvl2pPr marL="0" indent="0">
              <a:spcBef>
                <a:spcPts val="200"/>
              </a:spcBef>
              <a:spcAft>
                <a:spcPts val="0"/>
              </a:spcAft>
              <a:buNone/>
              <a:defRPr sz="1000" b="1">
                <a:latin typeface="Arial"/>
                <a:cs typeface="Arial"/>
              </a:defRPr>
            </a:lvl2pPr>
            <a:lvl3pPr marL="0" indent="0">
              <a:spcBef>
                <a:spcPts val="200"/>
              </a:spcBef>
              <a:spcAft>
                <a:spcPts val="0"/>
              </a:spcAft>
              <a:buNone/>
              <a:defRPr sz="1000">
                <a:latin typeface="Arial"/>
                <a:cs typeface="Arial"/>
              </a:defRPr>
            </a:lvl3pPr>
            <a:lvl4pPr marL="0" indent="0">
              <a:spcBef>
                <a:spcPts val="200"/>
              </a:spcBef>
              <a:spcAft>
                <a:spcPts val="1200"/>
              </a:spcAft>
              <a:buNone/>
              <a:defRPr sz="900" i="1"/>
            </a:lvl4pPr>
            <a:lvl5pPr marL="0" indent="0">
              <a:spcAft>
                <a:spcPts val="60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28600" y="1619250"/>
            <a:ext cx="2039112" cy="4553712"/>
          </a:xfrm>
        </p:spPr>
        <p:txBody>
          <a:bodyPr rIns="182880"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1313" indent="-111125">
              <a:defRPr sz="1100"/>
            </a:lvl3pPr>
            <a:lvl4pPr marL="460375" indent="-119063">
              <a:defRPr sz="1050"/>
            </a:lvl4pPr>
            <a:lvl5pPr marL="573088" indent="-112713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442147" y="1619249"/>
            <a:ext cx="2039112" cy="4553712"/>
          </a:xfrm>
        </p:spPr>
        <p:txBody>
          <a:bodyPr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1313" indent="-111125">
              <a:defRPr sz="1100"/>
            </a:lvl3pPr>
            <a:lvl4pPr marL="460375" indent="-119063">
              <a:defRPr sz="1050"/>
            </a:lvl4pPr>
            <a:lvl5pPr marL="573088" indent="-112713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655694" y="1619250"/>
            <a:ext cx="2039112" cy="4551363"/>
          </a:xfrm>
        </p:spPr>
        <p:txBody>
          <a:bodyPr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1313" indent="-111125">
              <a:defRPr sz="1100"/>
            </a:lvl3pPr>
            <a:lvl4pPr marL="460375" indent="-119063">
              <a:defRPr sz="1050"/>
            </a:lvl4pPr>
            <a:lvl5pPr marL="684213" indent="-111125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8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Four Across -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8600" y="1600200"/>
            <a:ext cx="8685213" cy="4572000"/>
          </a:xfrm>
          <a:prstGeom prst="rect">
            <a:avLst/>
          </a:prstGeom>
          <a:solidFill>
            <a:srgbClr val="D7F0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28692" y="1770888"/>
            <a:ext cx="1947672" cy="4219713"/>
          </a:xfrm>
          <a:solidFill>
            <a:schemeClr val="bg1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182880" tIns="137160" rIns="182880" bIns="137160">
            <a:noAutofit/>
          </a:bodyPr>
          <a:lstStyle>
            <a:lvl1pPr>
              <a:defRPr sz="1050"/>
            </a:lvl1pPr>
            <a:lvl2pPr marL="230188" indent="-230188">
              <a:tabLst>
                <a:tab pos="231775" algn="l"/>
              </a:tabLst>
              <a:defRPr sz="1050"/>
            </a:lvl2pPr>
            <a:lvl3pPr marL="344488" indent="-112713">
              <a:defRPr sz="1000"/>
            </a:lvl3pPr>
            <a:lvl4pPr marL="457200" indent="-112713">
              <a:defRPr sz="900"/>
            </a:lvl4pPr>
            <a:lvl5pPr marL="569913" indent="-112713"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542202" y="1770887"/>
            <a:ext cx="1947672" cy="4219713"/>
          </a:xfrm>
          <a:solidFill>
            <a:schemeClr val="bg1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182880" tIns="137160" rIns="182880" bIns="137160">
            <a:noAutofit/>
          </a:bodyPr>
          <a:lstStyle>
            <a:lvl1pPr>
              <a:defRPr sz="1050"/>
            </a:lvl1pPr>
            <a:lvl2pPr marL="231775" indent="-231775">
              <a:tabLst>
                <a:tab pos="231775" algn="l"/>
              </a:tabLst>
              <a:defRPr sz="1050"/>
            </a:lvl2pPr>
            <a:lvl3pPr marL="344488" indent="-112713">
              <a:defRPr sz="1000"/>
            </a:lvl3pPr>
            <a:lvl4pPr marL="457200" indent="-112713">
              <a:defRPr sz="900"/>
            </a:lvl4pPr>
            <a:lvl5pPr marL="569913" indent="-112713">
              <a:tabLst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655712" y="1770889"/>
            <a:ext cx="1947672" cy="4217536"/>
          </a:xfrm>
          <a:solidFill>
            <a:schemeClr val="bg1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182880" tIns="137160" rIns="182880" bIns="137160">
            <a:noAutofit/>
          </a:bodyPr>
          <a:lstStyle>
            <a:lvl1pPr>
              <a:defRPr sz="1050"/>
            </a:lvl1pPr>
            <a:lvl2pPr marL="231775" indent="-231775">
              <a:tabLst/>
              <a:defRPr sz="1050"/>
            </a:lvl2pPr>
            <a:lvl3pPr marL="344488" indent="-112713">
              <a:defRPr sz="1000"/>
            </a:lvl3pPr>
            <a:lvl4pPr marL="457200" indent="-112713">
              <a:defRPr sz="900"/>
            </a:lvl4pPr>
            <a:lvl5pPr marL="569913" indent="-112713"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15"/>
          <p:cNvSpPr>
            <a:spLocks noGrp="1"/>
          </p:cNvSpPr>
          <p:nvPr>
            <p:ph sz="quarter" idx="14"/>
          </p:nvPr>
        </p:nvSpPr>
        <p:spPr>
          <a:xfrm>
            <a:off x="6769223" y="1770889"/>
            <a:ext cx="1947672" cy="4217536"/>
          </a:xfrm>
          <a:solidFill>
            <a:schemeClr val="bg1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182880" tIns="137160" rIns="182880" bIns="137160">
            <a:noAutofit/>
          </a:bodyPr>
          <a:lstStyle>
            <a:lvl1pPr>
              <a:defRPr sz="1050"/>
            </a:lvl1pPr>
            <a:lvl2pPr marL="231775" indent="-231775">
              <a:tabLst>
                <a:tab pos="231775" algn="l"/>
              </a:tabLst>
              <a:defRPr sz="1050"/>
            </a:lvl2pPr>
            <a:lvl3pPr marL="344488" indent="-112713">
              <a:defRPr sz="1000"/>
            </a:lvl3pPr>
            <a:lvl4pPr marL="457200" indent="-112713">
              <a:defRPr sz="900"/>
            </a:lvl4pPr>
            <a:lvl5pPr marL="569913" indent="-112713"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One Large Left Two Small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28600" y="1619250"/>
            <a:ext cx="4254500" cy="4553712"/>
          </a:xfrm>
        </p:spPr>
        <p:txBody>
          <a:bodyPr rIns="182880"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1313" indent="-111125">
              <a:defRPr sz="1100"/>
            </a:lvl3pPr>
            <a:lvl4pPr marL="460375" indent="-119063">
              <a:defRPr sz="1050"/>
            </a:lvl4pPr>
            <a:lvl5pPr marL="573088" indent="-112713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655694" y="1619250"/>
            <a:ext cx="2039112" cy="4551363"/>
          </a:xfrm>
        </p:spPr>
        <p:txBody>
          <a:bodyPr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1313" indent="-111125">
              <a:defRPr sz="1100"/>
            </a:lvl3pPr>
            <a:lvl4pPr marL="460375" indent="-119063">
              <a:tabLst/>
              <a:defRPr sz="1050"/>
            </a:lvl4pPr>
            <a:lvl5pPr marL="684213" indent="-111125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15"/>
          <p:cNvSpPr>
            <a:spLocks noGrp="1"/>
          </p:cNvSpPr>
          <p:nvPr>
            <p:ph sz="quarter" idx="14"/>
          </p:nvPr>
        </p:nvSpPr>
        <p:spPr>
          <a:xfrm>
            <a:off x="6869241" y="1619250"/>
            <a:ext cx="2039112" cy="4551363"/>
          </a:xfrm>
        </p:spPr>
        <p:txBody>
          <a:bodyPr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1313" indent="-111125">
              <a:defRPr sz="1100"/>
            </a:lvl3pPr>
            <a:lvl4pPr marL="460375" indent="-119063">
              <a:defRPr sz="1050"/>
            </a:lvl4pPr>
            <a:lvl5pPr marL="573088" indent="-112713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wo Small Left One Larg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7725" y="1619250"/>
            <a:ext cx="4254500" cy="4553712"/>
          </a:xfrm>
        </p:spPr>
        <p:txBody>
          <a:bodyPr rIns="182880"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1313" indent="-111125">
              <a:defRPr sz="1100"/>
            </a:lvl3pPr>
            <a:lvl4pPr marL="460375" indent="-119063">
              <a:defRPr sz="1050"/>
            </a:lvl4pPr>
            <a:lvl5pPr marL="573088" indent="-112713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228600" y="1619250"/>
            <a:ext cx="2039112" cy="4551363"/>
          </a:xfrm>
        </p:spPr>
        <p:txBody>
          <a:bodyPr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1313" indent="-111125">
              <a:defRPr sz="1100"/>
            </a:lvl3pPr>
            <a:lvl4pPr marL="460375" indent="-119063">
              <a:defRPr sz="1050"/>
            </a:lvl4pPr>
            <a:lvl5pPr marL="684213" indent="-111125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15"/>
          <p:cNvSpPr>
            <a:spLocks noGrp="1"/>
          </p:cNvSpPr>
          <p:nvPr>
            <p:ph sz="quarter" idx="14"/>
          </p:nvPr>
        </p:nvSpPr>
        <p:spPr>
          <a:xfrm>
            <a:off x="2442147" y="1619250"/>
            <a:ext cx="2039112" cy="4551363"/>
          </a:xfrm>
        </p:spPr>
        <p:txBody>
          <a:bodyPr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1313" indent="-111125">
              <a:defRPr sz="1100"/>
            </a:lvl3pPr>
            <a:lvl4pPr marL="460375" indent="-119063">
              <a:defRPr sz="1050"/>
            </a:lvl4pPr>
            <a:lvl5pPr marL="573088" indent="-112713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Full Page Small Co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28600" y="1619250"/>
            <a:ext cx="6474060" cy="4553712"/>
          </a:xfrm>
        </p:spPr>
        <p:txBody>
          <a:bodyPr rIns="18288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15"/>
          <p:cNvSpPr>
            <a:spLocks noGrp="1"/>
          </p:cNvSpPr>
          <p:nvPr>
            <p:ph sz="quarter" idx="14"/>
          </p:nvPr>
        </p:nvSpPr>
        <p:spPr>
          <a:xfrm>
            <a:off x="6873875" y="1619250"/>
            <a:ext cx="2039938" cy="4551363"/>
          </a:xfrm>
        </p:spPr>
        <p:txBody>
          <a:bodyPr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1313" indent="-111125">
              <a:defRPr sz="1100"/>
            </a:lvl3pPr>
            <a:lvl4pPr marL="460375" indent="-119063">
              <a:defRPr sz="1050"/>
            </a:lvl4pPr>
            <a:lvl5pPr marL="573088" indent="-112713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Full Page Small Co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439753" y="1619250"/>
            <a:ext cx="6474060" cy="4553712"/>
          </a:xfrm>
        </p:spPr>
        <p:txBody>
          <a:bodyPr rIns="18288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15"/>
          <p:cNvSpPr>
            <a:spLocks noGrp="1"/>
          </p:cNvSpPr>
          <p:nvPr>
            <p:ph sz="quarter" idx="14"/>
          </p:nvPr>
        </p:nvSpPr>
        <p:spPr>
          <a:xfrm>
            <a:off x="228600" y="1619250"/>
            <a:ext cx="2039938" cy="4551363"/>
          </a:xfrm>
        </p:spPr>
        <p:txBody>
          <a:bodyPr>
            <a:noAutofit/>
          </a:bodyPr>
          <a:lstStyle>
            <a:lvl1pPr>
              <a:defRPr sz="1200"/>
            </a:lvl1pPr>
            <a:lvl2pPr marL="230188" indent="-230188">
              <a:tabLst>
                <a:tab pos="230188" algn="l"/>
              </a:tabLst>
              <a:defRPr sz="1200"/>
            </a:lvl2pPr>
            <a:lvl3pPr marL="341313" indent="-111125">
              <a:defRPr sz="1100"/>
            </a:lvl3pPr>
            <a:lvl4pPr marL="460375" indent="-119063">
              <a:defRPr sz="1050"/>
            </a:lvl4pPr>
            <a:lvl5pPr marL="573088" indent="-112713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Full Page with Highligh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28600" y="1619250"/>
            <a:ext cx="6477000" cy="4553712"/>
          </a:xfrm>
        </p:spPr>
        <p:txBody>
          <a:bodyPr rIns="18288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73875" y="1619250"/>
            <a:ext cx="2039938" cy="1369606"/>
          </a:xfrm>
          <a:solidFill>
            <a:srgbClr val="D7F0FA"/>
          </a:solidFill>
        </p:spPr>
        <p:txBody>
          <a:bodyPr lIns="182880" tIns="137160" rIns="182880" bIns="137160">
            <a:spAutoFit/>
          </a:bodyPr>
          <a:lstStyle>
            <a:lvl1pPr>
              <a:spcBef>
                <a:spcPts val="600"/>
              </a:spcBef>
              <a:defRPr sz="700" b="1" cap="all" spc="100">
                <a:ln w="0" cmpd="sng">
                  <a:noFill/>
                </a:ln>
                <a:latin typeface="Arial"/>
                <a:cs typeface="Arial"/>
              </a:defRPr>
            </a:lvl1pPr>
            <a:lvl2pPr marL="0" indent="0">
              <a:spcBef>
                <a:spcPts val="200"/>
              </a:spcBef>
              <a:spcAft>
                <a:spcPts val="0"/>
              </a:spcAft>
              <a:buNone/>
              <a:defRPr sz="1000" b="1">
                <a:latin typeface="Arial"/>
                <a:cs typeface="Arial"/>
              </a:defRPr>
            </a:lvl2pPr>
            <a:lvl3pPr marL="0" indent="0">
              <a:spcBef>
                <a:spcPts val="200"/>
              </a:spcBef>
              <a:spcAft>
                <a:spcPts val="0"/>
              </a:spcAft>
              <a:buNone/>
              <a:defRPr sz="1000">
                <a:latin typeface="Arial"/>
                <a:cs typeface="Arial"/>
              </a:defRPr>
            </a:lvl3pPr>
            <a:lvl4pPr marL="0" indent="0">
              <a:spcBef>
                <a:spcPts val="200"/>
              </a:spcBef>
              <a:spcAft>
                <a:spcPts val="1200"/>
              </a:spcAft>
              <a:buNone/>
              <a:defRPr sz="900" i="1"/>
            </a:lvl4pPr>
            <a:lvl5pPr marL="0" indent="0">
              <a:spcAft>
                <a:spcPts val="60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Full Page with Highligh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436813" y="1619250"/>
            <a:ext cx="6477000" cy="4553712"/>
          </a:xfrm>
        </p:spPr>
        <p:txBody>
          <a:bodyPr rIns="18288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28600" y="1619250"/>
            <a:ext cx="2039938" cy="1369606"/>
          </a:xfrm>
          <a:solidFill>
            <a:srgbClr val="D7F0FA"/>
          </a:solidFill>
        </p:spPr>
        <p:txBody>
          <a:bodyPr lIns="182880" tIns="137160" rIns="182880" bIns="137160">
            <a:spAutoFit/>
          </a:bodyPr>
          <a:lstStyle>
            <a:lvl1pPr>
              <a:spcBef>
                <a:spcPts val="600"/>
              </a:spcBef>
              <a:defRPr sz="700" b="1" cap="all" spc="100">
                <a:ln w="0" cmpd="sng">
                  <a:noFill/>
                </a:ln>
                <a:latin typeface="Arial"/>
                <a:cs typeface="Arial"/>
              </a:defRPr>
            </a:lvl1pPr>
            <a:lvl2pPr marL="0" indent="0">
              <a:spcBef>
                <a:spcPts val="200"/>
              </a:spcBef>
              <a:spcAft>
                <a:spcPts val="0"/>
              </a:spcAft>
              <a:buNone/>
              <a:defRPr sz="1000" b="1">
                <a:latin typeface="Arial"/>
                <a:cs typeface="Arial"/>
              </a:defRPr>
            </a:lvl2pPr>
            <a:lvl3pPr marL="0" indent="0">
              <a:spcBef>
                <a:spcPts val="200"/>
              </a:spcBef>
              <a:spcAft>
                <a:spcPts val="0"/>
              </a:spcAft>
              <a:buNone/>
              <a:defRPr sz="1000">
                <a:latin typeface="Arial"/>
                <a:cs typeface="Arial"/>
              </a:defRPr>
            </a:lvl3pPr>
            <a:lvl4pPr marL="0" indent="0">
              <a:spcBef>
                <a:spcPts val="200"/>
              </a:spcBef>
              <a:spcAft>
                <a:spcPts val="1200"/>
              </a:spcAft>
              <a:buNone/>
              <a:defRPr sz="900" i="1"/>
            </a:lvl4pPr>
            <a:lvl5pPr marL="0" indent="0">
              <a:spcAft>
                <a:spcPts val="60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Bi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 bwMode="white">
          <a:xfrm>
            <a:off x="118529" y="245534"/>
            <a:ext cx="891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598" y="429130"/>
            <a:ext cx="8686800" cy="1828800"/>
          </a:xfrm>
          <a:solidFill>
            <a:srgbClr val="E6E6E6"/>
          </a:solidFill>
        </p:spPr>
        <p:txBody>
          <a:bodyPr lIns="2926080" tIns="182880" rIns="182880" bIns="4572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600" b="1"/>
            </a:lvl1pPr>
            <a:lvl2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400" b="1" i="0">
                <a:latin typeface="Times New Roman"/>
                <a:cs typeface="Times New Roman"/>
              </a:defRPr>
            </a:lvl2pPr>
            <a:lvl3pPr marL="0" indent="0">
              <a:spcAft>
                <a:spcPts val="0"/>
              </a:spcAft>
              <a:buNone/>
              <a:defRPr sz="3200">
                <a:latin typeface="Franklin Gothic Book"/>
                <a:cs typeface="Franklin Gothic Book"/>
              </a:defRPr>
            </a:lvl3pPr>
            <a:lvl4pPr marL="0" indent="0">
              <a:spcAft>
                <a:spcPts val="0"/>
              </a:spcAft>
              <a:buNone/>
              <a:defRPr sz="3200">
                <a:latin typeface="Franklin Gothic Book"/>
                <a:cs typeface="Franklin Gothic Book"/>
              </a:defRPr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5"/>
          </p:nvPr>
        </p:nvSpPr>
        <p:spPr>
          <a:xfrm>
            <a:off x="806047" y="467928"/>
            <a:ext cx="1792224" cy="1792224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1" y="2458169"/>
            <a:ext cx="2773798" cy="227258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700" b="1" i="0" cap="all"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tabLst>
                <a:tab pos="174625" algn="l"/>
              </a:tabLst>
              <a:defRPr sz="1200">
                <a:latin typeface="Times New Roman"/>
                <a:cs typeface="Times New Roman"/>
              </a:defRPr>
            </a:lvl2pPr>
            <a:lvl3pPr marL="0" indent="-228600">
              <a:buFont typeface="Lucida Grande"/>
              <a:buChar char="—"/>
              <a:defRPr sz="1200">
                <a:latin typeface="Times New Roman"/>
                <a:cs typeface="Times New Roman"/>
              </a:defRPr>
            </a:lvl3pPr>
            <a:lvl4pPr marL="411480" indent="-182880">
              <a:defRPr sz="1000">
                <a:latin typeface="Times New Roman"/>
                <a:cs typeface="Times New Roman"/>
              </a:defRPr>
            </a:lvl4pPr>
            <a:lvl5pPr marL="594360" indent="-182880">
              <a:defRPr sz="10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14" hasCustomPrompt="1"/>
          </p:nvPr>
        </p:nvSpPr>
        <p:spPr>
          <a:xfrm>
            <a:off x="228600" y="4876800"/>
            <a:ext cx="2768600" cy="1295400"/>
          </a:xfrm>
          <a:solidFill>
            <a:schemeClr val="accent5"/>
          </a:solidFill>
        </p:spPr>
        <p:txBody>
          <a:bodyPr lIns="182880" tIns="137160" rIns="182880" bIns="137160" anchor="ctr" anchorCtr="0">
            <a:spAutoFit/>
          </a:bodyPr>
          <a:lstStyle>
            <a:lvl1pPr>
              <a:spcBef>
                <a:spcPts val="600"/>
              </a:spcBef>
              <a:defRPr sz="700" b="1" cap="all" spc="100">
                <a:ln w="0" cmpd="sng">
                  <a:noFill/>
                </a:ln>
                <a:latin typeface="Arial"/>
                <a:cs typeface="Arial"/>
              </a:defRPr>
            </a:lvl1pPr>
            <a:lvl2pPr marL="0" indent="0">
              <a:spcBef>
                <a:spcPts val="200"/>
              </a:spcBef>
              <a:spcAft>
                <a:spcPts val="0"/>
              </a:spcAft>
              <a:buNone/>
              <a:defRPr sz="1000" b="1">
                <a:latin typeface="Arial"/>
                <a:cs typeface="Arial"/>
              </a:defRPr>
            </a:lvl2pPr>
            <a:lvl3pPr marL="0" indent="0">
              <a:spcBef>
                <a:spcPts val="200"/>
              </a:spcBef>
              <a:spcAft>
                <a:spcPts val="0"/>
              </a:spcAft>
              <a:buNone/>
              <a:defRPr sz="1000">
                <a:latin typeface="Arial"/>
                <a:cs typeface="Arial"/>
              </a:defRPr>
            </a:lvl3pPr>
            <a:lvl4pPr marL="0" indent="0">
              <a:spcBef>
                <a:spcPts val="200"/>
              </a:spcBef>
              <a:spcAft>
                <a:spcPts val="1200"/>
              </a:spcAft>
              <a:buNone/>
              <a:defRPr sz="900" i="1"/>
            </a:lvl4pPr>
            <a:lvl5pPr marL="0" indent="0">
              <a:spcAft>
                <a:spcPts val="60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5" hasCustomPrompt="1"/>
          </p:nvPr>
        </p:nvSpPr>
        <p:spPr>
          <a:xfrm>
            <a:off x="3177977" y="2461812"/>
            <a:ext cx="5735836" cy="17472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700" b="1" i="0" cap="all"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tabLst>
                <a:tab pos="174625" algn="l"/>
              </a:tabLst>
              <a:defRPr sz="1200">
                <a:latin typeface="Times New Roman"/>
                <a:cs typeface="Times New Roman"/>
              </a:defRPr>
            </a:lvl2pPr>
            <a:lvl3pPr marL="0" indent="-182880">
              <a:buFont typeface="Lucida Grande"/>
              <a:buChar char="—"/>
              <a:defRPr sz="1200">
                <a:latin typeface="Times New Roman"/>
                <a:cs typeface="Times New Roman"/>
              </a:defRPr>
            </a:lvl3pPr>
            <a:lvl4pPr marL="320040" indent="-137160">
              <a:defRPr sz="1200">
                <a:latin typeface="Times New Roman"/>
                <a:cs typeface="Times New Roman"/>
              </a:defRPr>
            </a:lvl4pPr>
            <a:lvl5pPr marL="515938" indent="-117475">
              <a:defRPr sz="12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7"/>
          </p:nvPr>
        </p:nvSpPr>
        <p:spPr>
          <a:xfrm>
            <a:off x="3175886" y="1417342"/>
            <a:ext cx="1631064" cy="847494"/>
          </a:xfrm>
        </p:spPr>
        <p:txBody>
          <a:bodyPr tIns="0" numCol="1" spcCol="182880"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700" b="1" cap="all"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182880" indent="-182880">
              <a:spcBef>
                <a:spcPts val="0"/>
              </a:spcBef>
              <a:spcAft>
                <a:spcPts val="0"/>
              </a:spcAft>
              <a:buFont typeface="Lucida Grande"/>
              <a:buChar char="—"/>
              <a:defRPr sz="900"/>
            </a:lvl3pPr>
            <a:lvl4pPr marL="320040" indent="-137160">
              <a:spcBef>
                <a:spcPts val="0"/>
              </a:spcBef>
              <a:spcAft>
                <a:spcPts val="0"/>
              </a:spcAft>
              <a:defRPr sz="900"/>
            </a:lvl4pPr>
            <a:lvl5pPr marL="457200" indent="-137160">
              <a:spcBef>
                <a:spcPts val="0"/>
              </a:spcBef>
              <a:spcAft>
                <a:spcPts val="0"/>
              </a:spcAft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8"/>
          </p:nvPr>
        </p:nvSpPr>
        <p:spPr>
          <a:xfrm>
            <a:off x="3177977" y="2636534"/>
            <a:ext cx="5735836" cy="3549860"/>
          </a:xfrm>
        </p:spPr>
        <p:txBody>
          <a:bodyPr numCol="2" spcCol="182880">
            <a:noAutofit/>
          </a:bodyPr>
          <a:lstStyle>
            <a:lvl1pPr>
              <a:defRPr sz="1000"/>
            </a:lvl1pPr>
            <a:lvl2pPr marL="182880" indent="-182880">
              <a:defRPr sz="1000"/>
            </a:lvl2pPr>
            <a:lvl3pPr marL="320040" indent="-137160">
              <a:defRPr sz="1000"/>
            </a:lvl3pPr>
            <a:lvl4pPr marL="457200" indent="-137160">
              <a:defRPr sz="1000"/>
            </a:lvl4pPr>
            <a:lvl5pPr marL="594360" indent="-13716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120"/>
          </p:nvPr>
        </p:nvSpPr>
        <p:spPr>
          <a:xfrm>
            <a:off x="4953000" y="1421575"/>
            <a:ext cx="3835400" cy="847494"/>
          </a:xfrm>
        </p:spPr>
        <p:txBody>
          <a:bodyPr tIns="0" numCol="1" spcCol="182880"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700" b="1" cap="all"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182880" indent="-182880">
              <a:spcBef>
                <a:spcPts val="0"/>
              </a:spcBef>
              <a:spcAft>
                <a:spcPts val="0"/>
              </a:spcAft>
              <a:buFont typeface="Lucida Grande"/>
              <a:buChar char="—"/>
              <a:defRPr sz="900"/>
            </a:lvl3pPr>
            <a:lvl4pPr marL="320040" indent="-137160">
              <a:spcBef>
                <a:spcPts val="0"/>
              </a:spcBef>
              <a:spcAft>
                <a:spcPts val="0"/>
              </a:spcAft>
              <a:defRPr sz="900"/>
            </a:lvl4pPr>
            <a:lvl5pPr marL="457200" indent="-137160">
              <a:spcBef>
                <a:spcPts val="0"/>
              </a:spcBef>
              <a:spcAft>
                <a:spcPts val="0"/>
              </a:spcAft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28599" y="2269069"/>
            <a:ext cx="8686800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ext with Team of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657725" y="1600200"/>
            <a:ext cx="4256088" cy="457199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28600" y="1619250"/>
            <a:ext cx="4254500" cy="4553712"/>
          </a:xfrm>
        </p:spPr>
        <p:txBody>
          <a:bodyPr rIns="18288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602935" y="2065881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6214068" y="2065881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4825200" y="2065881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4825200" y="3211838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6"/>
          </p:nvPr>
        </p:nvSpPr>
        <p:spPr>
          <a:xfrm>
            <a:off x="6214068" y="3211838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17"/>
          </p:nvPr>
        </p:nvSpPr>
        <p:spPr>
          <a:xfrm>
            <a:off x="7602935" y="3211838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8" hasCustomPrompt="1"/>
          </p:nvPr>
        </p:nvSpPr>
        <p:spPr>
          <a:xfrm>
            <a:off x="4657725" y="1600200"/>
            <a:ext cx="4256088" cy="241506"/>
          </a:xfrm>
          <a:solidFill>
            <a:srgbClr val="000000"/>
          </a:solidFill>
        </p:spPr>
        <p:txBody>
          <a:bodyPr wrap="square" lIns="91440" tIns="0" rIns="91440" bIns="0" anchor="ctr" anchorCtr="0">
            <a:noAutofit/>
          </a:bodyPr>
          <a:lstStyle>
            <a:lvl1pPr algn="ctr">
              <a:spcBef>
                <a:spcPts val="0"/>
              </a:spcBef>
              <a:defRPr sz="900" b="1" i="0" cap="all">
                <a:solidFill>
                  <a:srgbClr val="E6E6E6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tabLst>
                <a:tab pos="174625" algn="l"/>
              </a:tabLst>
              <a:defRPr sz="1200">
                <a:latin typeface="Times New Roman"/>
                <a:cs typeface="Times New Roman"/>
              </a:defRPr>
            </a:lvl2pPr>
            <a:lvl3pPr marL="0" indent="-182880">
              <a:buFont typeface="Lucida Grande"/>
              <a:buChar char="—"/>
              <a:defRPr sz="1200">
                <a:latin typeface="Times New Roman"/>
                <a:cs typeface="Times New Roman"/>
              </a:defRPr>
            </a:lvl3pPr>
            <a:lvl4pPr marL="320040" indent="-137160">
              <a:defRPr sz="1200">
                <a:latin typeface="Times New Roman"/>
                <a:cs typeface="Times New Roman"/>
              </a:defRPr>
            </a:lvl4pPr>
            <a:lvl5pPr marL="515938" indent="-117475">
              <a:defRPr sz="12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Picture Placeholder 17"/>
          <p:cNvSpPr>
            <a:spLocks noGrp="1"/>
          </p:cNvSpPr>
          <p:nvPr>
            <p:ph type="pic" sz="quarter" idx="119"/>
          </p:nvPr>
        </p:nvSpPr>
        <p:spPr>
          <a:xfrm>
            <a:off x="7602935" y="4021462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120"/>
          </p:nvPr>
        </p:nvSpPr>
        <p:spPr>
          <a:xfrm>
            <a:off x="6214068" y="4021462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121"/>
          </p:nvPr>
        </p:nvSpPr>
        <p:spPr>
          <a:xfrm>
            <a:off x="4825200" y="4021462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122"/>
          </p:nvPr>
        </p:nvSpPr>
        <p:spPr>
          <a:xfrm>
            <a:off x="4825200" y="5166186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123"/>
          </p:nvPr>
        </p:nvSpPr>
        <p:spPr>
          <a:xfrm>
            <a:off x="6214068" y="5166186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124"/>
          </p:nvPr>
        </p:nvSpPr>
        <p:spPr>
          <a:xfrm>
            <a:off x="7602935" y="5166186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G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8600" y="475488"/>
            <a:ext cx="8685213" cy="5933250"/>
          </a:xfrm>
          <a:prstGeom prst="rect">
            <a:avLst/>
          </a:prstGeom>
          <a:solidFill>
            <a:srgbClr val="D7F0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798"/>
            <a:ext cx="8685213" cy="5715001"/>
          </a:xfrm>
        </p:spPr>
        <p:txBody>
          <a:bodyPr lIns="182880" tIns="0" rIns="182880" bIns="731520" anchor="ctr" anchorCtr="0"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with Twelv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600200"/>
            <a:ext cx="8686800" cy="457199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589487" y="2065881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6153893" y="2065881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4718298" y="2065881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4718298" y="3211838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6"/>
          </p:nvPr>
        </p:nvSpPr>
        <p:spPr>
          <a:xfrm>
            <a:off x="6153893" y="3211838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17"/>
          </p:nvPr>
        </p:nvSpPr>
        <p:spPr>
          <a:xfrm>
            <a:off x="7589487" y="3211838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8" hasCustomPrompt="1"/>
          </p:nvPr>
        </p:nvSpPr>
        <p:spPr>
          <a:xfrm>
            <a:off x="228600" y="1600200"/>
            <a:ext cx="8686800" cy="241506"/>
          </a:xfrm>
          <a:solidFill>
            <a:srgbClr val="000000"/>
          </a:solidFill>
        </p:spPr>
        <p:txBody>
          <a:bodyPr wrap="square" lIns="91440" tIns="0" rIns="91440" bIns="0" anchor="ctr" anchorCtr="0">
            <a:noAutofit/>
          </a:bodyPr>
          <a:lstStyle>
            <a:lvl1pPr algn="ctr">
              <a:spcBef>
                <a:spcPts val="0"/>
              </a:spcBef>
              <a:defRPr sz="900" b="1" i="0" cap="all">
                <a:solidFill>
                  <a:srgbClr val="E6E6E6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tabLst>
                <a:tab pos="174625" algn="l"/>
              </a:tabLst>
              <a:defRPr sz="1200">
                <a:latin typeface="Times New Roman"/>
                <a:cs typeface="Times New Roman"/>
              </a:defRPr>
            </a:lvl2pPr>
            <a:lvl3pPr marL="0" indent="-182880">
              <a:buFont typeface="Lucida Grande"/>
              <a:buChar char="—"/>
              <a:defRPr sz="1200">
                <a:latin typeface="Times New Roman"/>
                <a:cs typeface="Times New Roman"/>
              </a:defRPr>
            </a:lvl3pPr>
            <a:lvl4pPr marL="320040" indent="-137160">
              <a:defRPr sz="1200">
                <a:latin typeface="Times New Roman"/>
                <a:cs typeface="Times New Roman"/>
              </a:defRPr>
            </a:lvl4pPr>
            <a:lvl5pPr marL="515938" indent="-117475">
              <a:defRPr sz="12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Picture Placeholder 17"/>
          <p:cNvSpPr>
            <a:spLocks noGrp="1"/>
          </p:cNvSpPr>
          <p:nvPr>
            <p:ph type="pic" sz="quarter" idx="119"/>
          </p:nvPr>
        </p:nvSpPr>
        <p:spPr>
          <a:xfrm>
            <a:off x="7589487" y="4021462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120"/>
          </p:nvPr>
        </p:nvSpPr>
        <p:spPr>
          <a:xfrm>
            <a:off x="6153893" y="4021462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121"/>
          </p:nvPr>
        </p:nvSpPr>
        <p:spPr>
          <a:xfrm>
            <a:off x="4718298" y="4021462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122"/>
          </p:nvPr>
        </p:nvSpPr>
        <p:spPr>
          <a:xfrm>
            <a:off x="4718298" y="5166186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123"/>
          </p:nvPr>
        </p:nvSpPr>
        <p:spPr>
          <a:xfrm>
            <a:off x="6153893" y="5166186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124"/>
          </p:nvPr>
        </p:nvSpPr>
        <p:spPr>
          <a:xfrm>
            <a:off x="7589487" y="5166186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126"/>
          </p:nvPr>
        </p:nvSpPr>
        <p:spPr>
          <a:xfrm>
            <a:off x="3282703" y="2065881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127"/>
          </p:nvPr>
        </p:nvSpPr>
        <p:spPr>
          <a:xfrm>
            <a:off x="1847108" y="2065881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7"/>
          <p:cNvSpPr>
            <a:spLocks noGrp="1"/>
          </p:cNvSpPr>
          <p:nvPr>
            <p:ph type="pic" sz="quarter" idx="128"/>
          </p:nvPr>
        </p:nvSpPr>
        <p:spPr>
          <a:xfrm>
            <a:off x="411513" y="2065881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29"/>
          </p:nvPr>
        </p:nvSpPr>
        <p:spPr>
          <a:xfrm>
            <a:off x="411513" y="3211838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30"/>
          </p:nvPr>
        </p:nvSpPr>
        <p:spPr>
          <a:xfrm>
            <a:off x="1847108" y="3211838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31"/>
          </p:nvPr>
        </p:nvSpPr>
        <p:spPr>
          <a:xfrm>
            <a:off x="3282703" y="3211838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4" name="Picture Placeholder 17"/>
          <p:cNvSpPr>
            <a:spLocks noGrp="1"/>
          </p:cNvSpPr>
          <p:nvPr>
            <p:ph type="pic" sz="quarter" idx="132"/>
          </p:nvPr>
        </p:nvSpPr>
        <p:spPr>
          <a:xfrm>
            <a:off x="3282703" y="4021462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5" name="Picture Placeholder 17"/>
          <p:cNvSpPr>
            <a:spLocks noGrp="1"/>
          </p:cNvSpPr>
          <p:nvPr>
            <p:ph type="pic" sz="quarter" idx="133"/>
          </p:nvPr>
        </p:nvSpPr>
        <p:spPr>
          <a:xfrm>
            <a:off x="1847108" y="4021462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6" name="Picture Placeholder 17"/>
          <p:cNvSpPr>
            <a:spLocks noGrp="1"/>
          </p:cNvSpPr>
          <p:nvPr>
            <p:ph type="pic" sz="quarter" idx="134"/>
          </p:nvPr>
        </p:nvSpPr>
        <p:spPr>
          <a:xfrm>
            <a:off x="411513" y="4021462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7" name="Text Placeholder 14"/>
          <p:cNvSpPr>
            <a:spLocks noGrp="1"/>
          </p:cNvSpPr>
          <p:nvPr>
            <p:ph type="body" sz="quarter" idx="135"/>
          </p:nvPr>
        </p:nvSpPr>
        <p:spPr>
          <a:xfrm>
            <a:off x="411513" y="5166186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136"/>
          </p:nvPr>
        </p:nvSpPr>
        <p:spPr>
          <a:xfrm>
            <a:off x="1847108" y="5166186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Text Placeholder 14"/>
          <p:cNvSpPr>
            <a:spLocks noGrp="1"/>
          </p:cNvSpPr>
          <p:nvPr>
            <p:ph type="body" sz="quarter" idx="137"/>
          </p:nvPr>
        </p:nvSpPr>
        <p:spPr>
          <a:xfrm>
            <a:off x="3282703" y="5166186"/>
            <a:ext cx="1143000" cy="642216"/>
          </a:xfrm>
        </p:spPr>
        <p:txBody>
          <a:bodyPr tIns="45720">
            <a:noAutofit/>
          </a:bodyPr>
          <a:lstStyle>
            <a:lvl1pPr algn="ctr">
              <a:spcAft>
                <a:spcPts val="0"/>
              </a:spcAft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Aft>
                <a:spcPts val="0"/>
              </a:spcAft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Aft>
                <a:spcPts val="0"/>
              </a:spcAft>
              <a:buNone/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537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hree Contacts with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28600" y="1600200"/>
            <a:ext cx="2796309" cy="457197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6"/>
          </p:nvPr>
        </p:nvSpPr>
        <p:spPr>
          <a:xfrm>
            <a:off x="228600" y="2902981"/>
            <a:ext cx="2788920" cy="3269189"/>
          </a:xfrm>
          <a:noFill/>
        </p:spPr>
        <p:txBody>
          <a:bodyPr lIns="182880" tIns="182880" rIns="182880" bIns="45720">
            <a:noAutofit/>
          </a:bodyPr>
          <a:lstStyle>
            <a:lvl1pPr>
              <a:defRPr sz="1000"/>
            </a:lvl1pPr>
            <a:lvl2pPr marL="182880" indent="-182880">
              <a:defRPr sz="1000"/>
            </a:lvl2pPr>
            <a:lvl3pPr marL="365760" indent="-137160">
              <a:defRPr sz="1000"/>
            </a:lvl3pPr>
            <a:lvl4pPr marL="502920" indent="-137160">
              <a:defRPr sz="1000"/>
            </a:lvl4pPr>
            <a:lvl5pPr marL="640080" indent="-13716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4"/>
          </p:nvPr>
        </p:nvSpPr>
        <p:spPr>
          <a:xfrm>
            <a:off x="228600" y="1600200"/>
            <a:ext cx="1600200" cy="1273517"/>
          </a:xfrm>
        </p:spPr>
        <p:txBody>
          <a:bodyPr lIns="182880" tIns="182880" rIns="182880" bIns="182880">
            <a:noAutofit/>
          </a:bodyPr>
          <a:lstStyle>
            <a:lvl1pPr marL="0">
              <a:spcAft>
                <a:spcPts val="0"/>
              </a:spcAft>
              <a:defRPr sz="1200" b="1"/>
            </a:lvl1pPr>
            <a:lvl2pPr marL="0" indent="0">
              <a:spcAft>
                <a:spcPts val="0"/>
              </a:spcAft>
              <a:buNone/>
              <a:defRPr sz="1000" i="1"/>
            </a:lvl2pPr>
            <a:lvl3pPr marL="0" indent="0">
              <a:spcAft>
                <a:spcPts val="0"/>
              </a:spcAft>
              <a:buNone/>
              <a:defRPr sz="10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1664694" y="1749212"/>
            <a:ext cx="1143000" cy="114300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171135" y="1600200"/>
            <a:ext cx="2796309" cy="457197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37"/>
          </p:nvPr>
        </p:nvSpPr>
        <p:spPr>
          <a:xfrm>
            <a:off x="3171135" y="2902981"/>
            <a:ext cx="2788920" cy="3269189"/>
          </a:xfrm>
          <a:noFill/>
        </p:spPr>
        <p:txBody>
          <a:bodyPr lIns="182880" tIns="182880" rIns="182880" bIns="45720">
            <a:noAutofit/>
          </a:bodyPr>
          <a:lstStyle>
            <a:lvl1pPr>
              <a:defRPr sz="1000"/>
            </a:lvl1pPr>
            <a:lvl2pPr marL="182880" indent="-182880">
              <a:defRPr sz="1000"/>
            </a:lvl2pPr>
            <a:lvl3pPr marL="365760" indent="-137160">
              <a:defRPr sz="1000"/>
            </a:lvl3pPr>
            <a:lvl4pPr marL="502920" indent="-137160">
              <a:defRPr sz="1000"/>
            </a:lvl4pPr>
            <a:lvl5pPr marL="640080" indent="-13716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48"/>
          <p:cNvSpPr>
            <a:spLocks noGrp="1"/>
          </p:cNvSpPr>
          <p:nvPr>
            <p:ph type="body" sz="quarter" idx="138"/>
          </p:nvPr>
        </p:nvSpPr>
        <p:spPr>
          <a:xfrm>
            <a:off x="3171135" y="1600200"/>
            <a:ext cx="1600200" cy="1273517"/>
          </a:xfrm>
        </p:spPr>
        <p:txBody>
          <a:bodyPr lIns="182880" tIns="182880" rIns="182880" bIns="182880">
            <a:noAutofit/>
          </a:bodyPr>
          <a:lstStyle>
            <a:lvl1pPr marL="0">
              <a:spcAft>
                <a:spcPts val="0"/>
              </a:spcAft>
              <a:defRPr sz="1200" b="1"/>
            </a:lvl1pPr>
            <a:lvl2pPr marL="0" indent="0">
              <a:spcAft>
                <a:spcPts val="0"/>
              </a:spcAft>
              <a:buNone/>
              <a:defRPr sz="1000" i="1"/>
            </a:lvl2pPr>
            <a:lvl3pPr marL="0" indent="0">
              <a:spcAft>
                <a:spcPts val="0"/>
              </a:spcAft>
              <a:buNone/>
              <a:defRPr sz="10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139"/>
          </p:nvPr>
        </p:nvSpPr>
        <p:spPr>
          <a:xfrm>
            <a:off x="4607229" y="1749212"/>
            <a:ext cx="1143000" cy="114300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6115749" y="1600200"/>
            <a:ext cx="2796309" cy="457197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40"/>
          </p:nvPr>
        </p:nvSpPr>
        <p:spPr>
          <a:xfrm>
            <a:off x="6115749" y="2902981"/>
            <a:ext cx="2788920" cy="3269189"/>
          </a:xfrm>
          <a:noFill/>
        </p:spPr>
        <p:txBody>
          <a:bodyPr lIns="182880" tIns="182880" rIns="182880" bIns="45720">
            <a:noAutofit/>
          </a:bodyPr>
          <a:lstStyle>
            <a:lvl1pPr>
              <a:defRPr sz="1000"/>
            </a:lvl1pPr>
            <a:lvl2pPr marL="182880" indent="-182880">
              <a:defRPr sz="1000"/>
            </a:lvl2pPr>
            <a:lvl3pPr marL="365760" indent="-137160">
              <a:defRPr sz="1000"/>
            </a:lvl3pPr>
            <a:lvl4pPr marL="502920" indent="-137160">
              <a:defRPr sz="1000"/>
            </a:lvl4pPr>
            <a:lvl5pPr marL="640080" indent="-13716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Text Placeholder 48"/>
          <p:cNvSpPr>
            <a:spLocks noGrp="1"/>
          </p:cNvSpPr>
          <p:nvPr>
            <p:ph type="body" sz="quarter" idx="141"/>
          </p:nvPr>
        </p:nvSpPr>
        <p:spPr>
          <a:xfrm>
            <a:off x="6115749" y="1600200"/>
            <a:ext cx="1600200" cy="1273517"/>
          </a:xfrm>
        </p:spPr>
        <p:txBody>
          <a:bodyPr lIns="182880" tIns="182880" rIns="182880" bIns="182880">
            <a:noAutofit/>
          </a:bodyPr>
          <a:lstStyle>
            <a:lvl1pPr marL="0">
              <a:spcAft>
                <a:spcPts val="0"/>
              </a:spcAft>
              <a:defRPr sz="1200" b="1"/>
            </a:lvl1pPr>
            <a:lvl2pPr marL="0" indent="0">
              <a:spcAft>
                <a:spcPts val="0"/>
              </a:spcAft>
              <a:buNone/>
              <a:defRPr sz="1000" i="1"/>
            </a:lvl2pPr>
            <a:lvl3pPr marL="0" indent="0">
              <a:spcAft>
                <a:spcPts val="0"/>
              </a:spcAft>
              <a:buNone/>
              <a:defRPr sz="10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142"/>
          </p:nvPr>
        </p:nvSpPr>
        <p:spPr>
          <a:xfrm>
            <a:off x="7554938" y="1749212"/>
            <a:ext cx="1143000" cy="114300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4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28600" y="2898180"/>
            <a:ext cx="27889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171135" y="2898180"/>
            <a:ext cx="27889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115749" y="2898180"/>
            <a:ext cx="27889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Four Contacts with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28600" y="1600200"/>
            <a:ext cx="2039112" cy="457197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6"/>
          </p:nvPr>
        </p:nvSpPr>
        <p:spPr>
          <a:xfrm>
            <a:off x="228600" y="3794757"/>
            <a:ext cx="2039112" cy="2377414"/>
          </a:xfrm>
          <a:noFill/>
        </p:spPr>
        <p:txBody>
          <a:bodyPr lIns="182880" tIns="0" rIns="182880" bIns="45720">
            <a:noAutofit/>
          </a:bodyPr>
          <a:lstStyle>
            <a:lvl1pPr>
              <a:defRPr sz="1000"/>
            </a:lvl1pPr>
            <a:lvl2pPr marL="182880" indent="-182880">
              <a:defRPr sz="1000"/>
            </a:lvl2pPr>
            <a:lvl3pPr marL="365760" indent="-137160">
              <a:defRPr sz="1000"/>
            </a:lvl3pPr>
            <a:lvl4pPr marL="502920" indent="-137160">
              <a:defRPr sz="1000"/>
            </a:lvl4pPr>
            <a:lvl5pPr marL="640080" indent="-13716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4"/>
          </p:nvPr>
        </p:nvSpPr>
        <p:spPr>
          <a:xfrm>
            <a:off x="228600" y="2880367"/>
            <a:ext cx="2039112" cy="914390"/>
          </a:xfrm>
        </p:spPr>
        <p:txBody>
          <a:bodyPr lIns="182880" tIns="91440" rIns="182880" bIns="182880">
            <a:noAutofit/>
          </a:bodyPr>
          <a:lstStyle>
            <a:lvl1pPr marL="0">
              <a:spcAft>
                <a:spcPts val="0"/>
              </a:spcAft>
              <a:defRPr sz="1200" b="1"/>
            </a:lvl1pPr>
            <a:lvl2pPr marL="0" indent="0">
              <a:spcAft>
                <a:spcPts val="0"/>
              </a:spcAft>
              <a:buNone/>
              <a:defRPr sz="1000" i="1"/>
            </a:lvl2pPr>
            <a:lvl3pPr marL="0" indent="0">
              <a:spcAft>
                <a:spcPts val="0"/>
              </a:spcAft>
              <a:buNone/>
              <a:defRPr sz="10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Picture Placeholder 17"/>
          <p:cNvSpPr>
            <a:spLocks noGrp="1" noChangeAspect="1"/>
          </p:cNvSpPr>
          <p:nvPr>
            <p:ph type="pic" sz="quarter" idx="17"/>
          </p:nvPr>
        </p:nvSpPr>
        <p:spPr>
          <a:xfrm>
            <a:off x="640123" y="1691646"/>
            <a:ext cx="1188720" cy="118872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4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28600" y="2886605"/>
            <a:ext cx="203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2457328" y="1600200"/>
            <a:ext cx="2039112" cy="457197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4"/>
          </p:nvPr>
        </p:nvSpPr>
        <p:spPr>
          <a:xfrm>
            <a:off x="2457328" y="3794757"/>
            <a:ext cx="2039112" cy="2377414"/>
          </a:xfrm>
          <a:noFill/>
        </p:spPr>
        <p:txBody>
          <a:bodyPr lIns="182880" tIns="0" rIns="182880" bIns="45720">
            <a:noAutofit/>
          </a:bodyPr>
          <a:lstStyle>
            <a:lvl1pPr>
              <a:defRPr sz="1000"/>
            </a:lvl1pPr>
            <a:lvl2pPr marL="182880" indent="-182880">
              <a:defRPr sz="1000"/>
            </a:lvl2pPr>
            <a:lvl3pPr marL="365760" indent="-137160">
              <a:defRPr sz="1000"/>
            </a:lvl3pPr>
            <a:lvl4pPr marL="502920" indent="-137160">
              <a:defRPr sz="1000"/>
            </a:lvl4pPr>
            <a:lvl5pPr marL="640080" indent="-13716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48"/>
          <p:cNvSpPr>
            <a:spLocks noGrp="1"/>
          </p:cNvSpPr>
          <p:nvPr>
            <p:ph type="body" sz="quarter" idx="145"/>
          </p:nvPr>
        </p:nvSpPr>
        <p:spPr>
          <a:xfrm>
            <a:off x="2457328" y="2880367"/>
            <a:ext cx="2039112" cy="914390"/>
          </a:xfrm>
        </p:spPr>
        <p:txBody>
          <a:bodyPr lIns="182880" tIns="91440" rIns="182880" bIns="182880">
            <a:noAutofit/>
          </a:bodyPr>
          <a:lstStyle>
            <a:lvl1pPr marL="0">
              <a:spcAft>
                <a:spcPts val="0"/>
              </a:spcAft>
              <a:defRPr sz="1200" b="1"/>
            </a:lvl1pPr>
            <a:lvl2pPr marL="0" indent="0">
              <a:spcAft>
                <a:spcPts val="0"/>
              </a:spcAft>
              <a:buNone/>
              <a:defRPr sz="1000" i="1"/>
            </a:lvl2pPr>
            <a:lvl3pPr marL="0" indent="0">
              <a:spcAft>
                <a:spcPts val="0"/>
              </a:spcAft>
              <a:buNone/>
              <a:defRPr sz="10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17"/>
          <p:cNvSpPr>
            <a:spLocks noGrp="1" noChangeAspect="1"/>
          </p:cNvSpPr>
          <p:nvPr>
            <p:ph type="pic" sz="quarter" idx="146"/>
          </p:nvPr>
        </p:nvSpPr>
        <p:spPr>
          <a:xfrm>
            <a:off x="2868851" y="1691646"/>
            <a:ext cx="1188720" cy="1188720"/>
          </a:xfrm>
          <a:noFill/>
        </p:spPr>
        <p:txBody>
          <a:bodyPr/>
          <a:lstStyle/>
          <a:p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2457328" y="2886605"/>
            <a:ext cx="203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 userDrawn="1"/>
        </p:nvSpPr>
        <p:spPr>
          <a:xfrm>
            <a:off x="4659941" y="1600200"/>
            <a:ext cx="2039112" cy="457197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147"/>
          </p:nvPr>
        </p:nvSpPr>
        <p:spPr>
          <a:xfrm>
            <a:off x="4659941" y="3794757"/>
            <a:ext cx="2039112" cy="2377414"/>
          </a:xfrm>
          <a:noFill/>
        </p:spPr>
        <p:txBody>
          <a:bodyPr lIns="182880" tIns="0" rIns="182880" bIns="45720">
            <a:noAutofit/>
          </a:bodyPr>
          <a:lstStyle>
            <a:lvl1pPr>
              <a:defRPr sz="1000"/>
            </a:lvl1pPr>
            <a:lvl2pPr marL="182880" indent="-182880">
              <a:defRPr sz="1000"/>
            </a:lvl2pPr>
            <a:lvl3pPr marL="365760" indent="-137160">
              <a:defRPr sz="1000"/>
            </a:lvl3pPr>
            <a:lvl4pPr marL="502920" indent="-137160">
              <a:defRPr sz="1000"/>
            </a:lvl4pPr>
            <a:lvl5pPr marL="640080" indent="-13716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Text Placeholder 48"/>
          <p:cNvSpPr>
            <a:spLocks noGrp="1"/>
          </p:cNvSpPr>
          <p:nvPr>
            <p:ph type="body" sz="quarter" idx="148"/>
          </p:nvPr>
        </p:nvSpPr>
        <p:spPr>
          <a:xfrm>
            <a:off x="4659941" y="2880367"/>
            <a:ext cx="2039112" cy="914390"/>
          </a:xfrm>
        </p:spPr>
        <p:txBody>
          <a:bodyPr lIns="182880" tIns="91440" rIns="182880" bIns="182880">
            <a:noAutofit/>
          </a:bodyPr>
          <a:lstStyle>
            <a:lvl1pPr marL="0">
              <a:spcAft>
                <a:spcPts val="0"/>
              </a:spcAft>
              <a:defRPr sz="1200" b="1"/>
            </a:lvl1pPr>
            <a:lvl2pPr marL="0" indent="0">
              <a:spcAft>
                <a:spcPts val="0"/>
              </a:spcAft>
              <a:buNone/>
              <a:defRPr sz="1000" i="1"/>
            </a:lvl2pPr>
            <a:lvl3pPr marL="0" indent="0">
              <a:spcAft>
                <a:spcPts val="0"/>
              </a:spcAft>
              <a:buNone/>
              <a:defRPr sz="10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Picture Placeholder 17"/>
          <p:cNvSpPr>
            <a:spLocks noGrp="1" noChangeAspect="1"/>
          </p:cNvSpPr>
          <p:nvPr>
            <p:ph type="pic" sz="quarter" idx="149"/>
          </p:nvPr>
        </p:nvSpPr>
        <p:spPr>
          <a:xfrm>
            <a:off x="5071464" y="1691646"/>
            <a:ext cx="1188720" cy="1188720"/>
          </a:xfrm>
          <a:noFill/>
        </p:spPr>
        <p:txBody>
          <a:bodyPr/>
          <a:lstStyle/>
          <a:p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4659941" y="2886605"/>
            <a:ext cx="203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 userDrawn="1"/>
        </p:nvSpPr>
        <p:spPr>
          <a:xfrm>
            <a:off x="6857975" y="1600200"/>
            <a:ext cx="2039112" cy="457197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150"/>
          </p:nvPr>
        </p:nvSpPr>
        <p:spPr>
          <a:xfrm>
            <a:off x="6857975" y="3794757"/>
            <a:ext cx="2039112" cy="2377414"/>
          </a:xfrm>
          <a:noFill/>
        </p:spPr>
        <p:txBody>
          <a:bodyPr lIns="182880" tIns="0" rIns="182880" bIns="45720">
            <a:noAutofit/>
          </a:bodyPr>
          <a:lstStyle>
            <a:lvl1pPr>
              <a:defRPr sz="1000"/>
            </a:lvl1pPr>
            <a:lvl2pPr marL="182880" indent="-182880">
              <a:defRPr sz="1000"/>
            </a:lvl2pPr>
            <a:lvl3pPr marL="365760" indent="-137160">
              <a:defRPr sz="1000"/>
            </a:lvl3pPr>
            <a:lvl4pPr marL="502920" indent="-137160">
              <a:defRPr sz="1000"/>
            </a:lvl4pPr>
            <a:lvl5pPr marL="640080" indent="-13716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Text Placeholder 48"/>
          <p:cNvSpPr>
            <a:spLocks noGrp="1"/>
          </p:cNvSpPr>
          <p:nvPr>
            <p:ph type="body" sz="quarter" idx="151"/>
          </p:nvPr>
        </p:nvSpPr>
        <p:spPr>
          <a:xfrm>
            <a:off x="6857975" y="2880367"/>
            <a:ext cx="2039112" cy="914390"/>
          </a:xfrm>
        </p:spPr>
        <p:txBody>
          <a:bodyPr lIns="182880" tIns="91440" rIns="182880" bIns="182880">
            <a:noAutofit/>
          </a:bodyPr>
          <a:lstStyle>
            <a:lvl1pPr marL="0">
              <a:spcAft>
                <a:spcPts val="0"/>
              </a:spcAft>
              <a:defRPr sz="1200" b="1"/>
            </a:lvl1pPr>
            <a:lvl2pPr marL="0" indent="0">
              <a:spcAft>
                <a:spcPts val="0"/>
              </a:spcAft>
              <a:buNone/>
              <a:defRPr sz="1000" i="1"/>
            </a:lvl2pPr>
            <a:lvl3pPr marL="0" indent="0">
              <a:spcAft>
                <a:spcPts val="0"/>
              </a:spcAft>
              <a:buNone/>
              <a:defRPr sz="10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17"/>
          <p:cNvSpPr>
            <a:spLocks noGrp="1" noChangeAspect="1"/>
          </p:cNvSpPr>
          <p:nvPr>
            <p:ph type="pic" sz="quarter" idx="152"/>
          </p:nvPr>
        </p:nvSpPr>
        <p:spPr>
          <a:xfrm>
            <a:off x="7269498" y="1691646"/>
            <a:ext cx="1188720" cy="1188720"/>
          </a:xfrm>
          <a:noFill/>
        </p:spPr>
        <p:txBody>
          <a:bodyPr/>
          <a:lstStyle/>
          <a:p>
            <a:endParaRPr lang="en-US" dirty="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6857975" y="2886605"/>
            <a:ext cx="203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08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Eight 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28600" y="1600200"/>
            <a:ext cx="8685213" cy="4572000"/>
          </a:xfrm>
          <a:prstGeom prst="rect">
            <a:avLst/>
          </a:prstGeom>
          <a:solidFill>
            <a:srgbClr val="D7F0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01"/>
          </p:nvPr>
        </p:nvSpPr>
        <p:spPr>
          <a:xfrm>
            <a:off x="453142" y="1752600"/>
            <a:ext cx="1909058" cy="204292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6400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02"/>
          </p:nvPr>
        </p:nvSpPr>
        <p:spPr>
          <a:xfrm>
            <a:off x="2565528" y="1752600"/>
            <a:ext cx="1909058" cy="204292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6400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03"/>
          </p:nvPr>
        </p:nvSpPr>
        <p:spPr>
          <a:xfrm>
            <a:off x="4677914" y="1752600"/>
            <a:ext cx="1909058" cy="204292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6400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4"/>
          </p:nvPr>
        </p:nvSpPr>
        <p:spPr>
          <a:xfrm>
            <a:off x="6790301" y="1752600"/>
            <a:ext cx="1909058" cy="204292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6400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5"/>
          </p:nvPr>
        </p:nvSpPr>
        <p:spPr>
          <a:xfrm>
            <a:off x="453142" y="3962400"/>
            <a:ext cx="1909058" cy="204292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6400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06"/>
          </p:nvPr>
        </p:nvSpPr>
        <p:spPr>
          <a:xfrm>
            <a:off x="2565148" y="3962400"/>
            <a:ext cx="1909058" cy="204292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6400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7"/>
          </p:nvPr>
        </p:nvSpPr>
        <p:spPr>
          <a:xfrm>
            <a:off x="4677154" y="3962400"/>
            <a:ext cx="1909058" cy="204292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6400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08"/>
          </p:nvPr>
        </p:nvSpPr>
        <p:spPr>
          <a:xfrm>
            <a:off x="6789160" y="3962400"/>
            <a:ext cx="1909058" cy="204292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6400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9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welve 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28600" y="1600200"/>
            <a:ext cx="8685213" cy="4572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01"/>
          </p:nvPr>
        </p:nvSpPr>
        <p:spPr>
          <a:xfrm>
            <a:off x="411866" y="1804232"/>
            <a:ext cx="1950334" cy="129264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02"/>
          </p:nvPr>
        </p:nvSpPr>
        <p:spPr>
          <a:xfrm>
            <a:off x="2538011" y="1804232"/>
            <a:ext cx="1950334" cy="129264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03"/>
          </p:nvPr>
        </p:nvSpPr>
        <p:spPr>
          <a:xfrm>
            <a:off x="4664156" y="1804232"/>
            <a:ext cx="1950334" cy="129264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4"/>
          </p:nvPr>
        </p:nvSpPr>
        <p:spPr>
          <a:xfrm>
            <a:off x="6790302" y="1804232"/>
            <a:ext cx="1950334" cy="129264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5"/>
          </p:nvPr>
        </p:nvSpPr>
        <p:spPr>
          <a:xfrm>
            <a:off x="411866" y="3235815"/>
            <a:ext cx="1950334" cy="129264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06"/>
          </p:nvPr>
        </p:nvSpPr>
        <p:spPr>
          <a:xfrm>
            <a:off x="2537631" y="4666257"/>
            <a:ext cx="1950334" cy="129264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7"/>
          </p:nvPr>
        </p:nvSpPr>
        <p:spPr>
          <a:xfrm>
            <a:off x="4663396" y="4666257"/>
            <a:ext cx="1950334" cy="129264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08"/>
          </p:nvPr>
        </p:nvSpPr>
        <p:spPr>
          <a:xfrm>
            <a:off x="6789161" y="4666257"/>
            <a:ext cx="1950334" cy="129264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09"/>
          </p:nvPr>
        </p:nvSpPr>
        <p:spPr>
          <a:xfrm>
            <a:off x="411866" y="4667397"/>
            <a:ext cx="1950334" cy="129264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10"/>
          </p:nvPr>
        </p:nvSpPr>
        <p:spPr>
          <a:xfrm>
            <a:off x="2537631" y="3235245"/>
            <a:ext cx="1950334" cy="129264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11"/>
          </p:nvPr>
        </p:nvSpPr>
        <p:spPr>
          <a:xfrm>
            <a:off x="4663396" y="3235245"/>
            <a:ext cx="1950334" cy="129264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12"/>
          </p:nvPr>
        </p:nvSpPr>
        <p:spPr>
          <a:xfrm>
            <a:off x="6789161" y="3235244"/>
            <a:ext cx="1950334" cy="129264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Fifteen 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28600" y="1600199"/>
            <a:ext cx="8685213" cy="4571971"/>
          </a:xfrm>
          <a:prstGeom prst="rect">
            <a:avLst/>
          </a:prstGeom>
          <a:solidFill>
            <a:srgbClr val="D7F0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01"/>
          </p:nvPr>
        </p:nvSpPr>
        <p:spPr>
          <a:xfrm>
            <a:off x="420688" y="1786946"/>
            <a:ext cx="1564877" cy="134284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02"/>
          </p:nvPr>
        </p:nvSpPr>
        <p:spPr>
          <a:xfrm>
            <a:off x="2106216" y="1786946"/>
            <a:ext cx="1564877" cy="134284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03"/>
          </p:nvPr>
        </p:nvSpPr>
        <p:spPr>
          <a:xfrm>
            <a:off x="3791744" y="1786946"/>
            <a:ext cx="1564877" cy="134284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4"/>
          </p:nvPr>
        </p:nvSpPr>
        <p:spPr>
          <a:xfrm>
            <a:off x="5477272" y="1786946"/>
            <a:ext cx="1564877" cy="134284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5"/>
          </p:nvPr>
        </p:nvSpPr>
        <p:spPr>
          <a:xfrm>
            <a:off x="420688" y="3218143"/>
            <a:ext cx="1564877" cy="134284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06"/>
          </p:nvPr>
        </p:nvSpPr>
        <p:spPr>
          <a:xfrm>
            <a:off x="2106216" y="4648200"/>
            <a:ext cx="1564877" cy="134284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7"/>
          </p:nvPr>
        </p:nvSpPr>
        <p:spPr>
          <a:xfrm>
            <a:off x="3791744" y="4648200"/>
            <a:ext cx="1564877" cy="134284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08"/>
          </p:nvPr>
        </p:nvSpPr>
        <p:spPr>
          <a:xfrm>
            <a:off x="5477272" y="4648200"/>
            <a:ext cx="1564877" cy="134284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09"/>
          </p:nvPr>
        </p:nvSpPr>
        <p:spPr>
          <a:xfrm>
            <a:off x="420688" y="4649340"/>
            <a:ext cx="1564877" cy="134284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10"/>
          </p:nvPr>
        </p:nvSpPr>
        <p:spPr>
          <a:xfrm>
            <a:off x="2106216" y="3217573"/>
            <a:ext cx="1564877" cy="134284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11"/>
          </p:nvPr>
        </p:nvSpPr>
        <p:spPr>
          <a:xfrm>
            <a:off x="3791744" y="3217573"/>
            <a:ext cx="1564877" cy="134284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12"/>
          </p:nvPr>
        </p:nvSpPr>
        <p:spPr>
          <a:xfrm>
            <a:off x="5477272" y="3217573"/>
            <a:ext cx="1564877" cy="134284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13"/>
          </p:nvPr>
        </p:nvSpPr>
        <p:spPr>
          <a:xfrm>
            <a:off x="7162800" y="1786946"/>
            <a:ext cx="1564877" cy="134284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14"/>
          </p:nvPr>
        </p:nvSpPr>
        <p:spPr>
          <a:xfrm>
            <a:off x="7162800" y="4648200"/>
            <a:ext cx="1564877" cy="134284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15"/>
          </p:nvPr>
        </p:nvSpPr>
        <p:spPr>
          <a:xfrm>
            <a:off x="7162800" y="3217573"/>
            <a:ext cx="1564877" cy="134284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ext with 9 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3922889" y="1600200"/>
            <a:ext cx="4990924" cy="45704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03"/>
          </p:nvPr>
        </p:nvSpPr>
        <p:spPr bwMode="auto">
          <a:xfrm>
            <a:off x="4060318" y="1758965"/>
            <a:ext cx="1502282" cy="136523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4"/>
          </p:nvPr>
        </p:nvSpPr>
        <p:spPr bwMode="auto">
          <a:xfrm>
            <a:off x="5660518" y="1758965"/>
            <a:ext cx="1502282" cy="136523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7"/>
          </p:nvPr>
        </p:nvSpPr>
        <p:spPr bwMode="auto">
          <a:xfrm>
            <a:off x="4060318" y="4648200"/>
            <a:ext cx="1502282" cy="136523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08"/>
          </p:nvPr>
        </p:nvSpPr>
        <p:spPr bwMode="auto">
          <a:xfrm>
            <a:off x="5660518" y="4648200"/>
            <a:ext cx="1502282" cy="136523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11"/>
          </p:nvPr>
        </p:nvSpPr>
        <p:spPr bwMode="auto">
          <a:xfrm>
            <a:off x="4060318" y="3203583"/>
            <a:ext cx="1502282" cy="136523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12"/>
          </p:nvPr>
        </p:nvSpPr>
        <p:spPr bwMode="auto">
          <a:xfrm>
            <a:off x="5660518" y="3203583"/>
            <a:ext cx="1502282" cy="136523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13"/>
          </p:nvPr>
        </p:nvSpPr>
        <p:spPr bwMode="auto">
          <a:xfrm>
            <a:off x="7260718" y="1758965"/>
            <a:ext cx="1502282" cy="136523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14"/>
          </p:nvPr>
        </p:nvSpPr>
        <p:spPr bwMode="auto">
          <a:xfrm>
            <a:off x="7260718" y="4648200"/>
            <a:ext cx="1502282" cy="136523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15"/>
          </p:nvPr>
        </p:nvSpPr>
        <p:spPr bwMode="auto">
          <a:xfrm>
            <a:off x="7260718" y="3203583"/>
            <a:ext cx="1502282" cy="136523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96D2F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96D2FA">
                <a:alpha val="43000"/>
              </a:srgbClr>
            </a:outerShdw>
          </a:effectLst>
        </p:spPr>
        <p:txBody>
          <a:bodyPr lIns="91440" tIns="41148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E3039"/>
              </a:buClr>
              <a:buFont typeface="Arial" pitchFamily="34" charset="0"/>
              <a:buNone/>
              <a:def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6"/>
          </p:nvPr>
        </p:nvSpPr>
        <p:spPr>
          <a:xfrm>
            <a:off x="228600" y="1618488"/>
            <a:ext cx="3505200" cy="455371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Side by Side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1970088"/>
            <a:ext cx="4254500" cy="4202112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2880" tIns="137160" rIns="182880" bIns="18288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57725" y="1971710"/>
            <a:ext cx="4251960" cy="420049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2880" tIns="137160" rIns="182880" bIns="18288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1612238"/>
            <a:ext cx="4251960" cy="36576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57725" y="1612238"/>
            <a:ext cx="4251960" cy="36576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Side by Side 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 userDrawn="1"/>
        </p:nvSpPr>
        <p:spPr>
          <a:xfrm>
            <a:off x="4348942" y="3581400"/>
            <a:ext cx="447880" cy="54093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1970088"/>
            <a:ext cx="4114800" cy="4202112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2880" tIns="137160" rIns="182880" bIns="18288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797767" y="1971710"/>
            <a:ext cx="4114800" cy="420049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2880" tIns="137160" rIns="182880" bIns="18288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1612238"/>
            <a:ext cx="4114800" cy="36576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97767" y="1612238"/>
            <a:ext cx="4114800" cy="36576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Side by Side Arrow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 userDrawn="1"/>
        </p:nvSpPr>
        <p:spPr>
          <a:xfrm rot="10800000">
            <a:off x="4348942" y="3581400"/>
            <a:ext cx="447880" cy="54093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1970088"/>
            <a:ext cx="4114800" cy="4202112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2880" tIns="137160" rIns="182880" bIns="18288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797767" y="1971710"/>
            <a:ext cx="4114800" cy="420049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2880" tIns="137160" rIns="182880" bIns="18288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1612238"/>
            <a:ext cx="4114800" cy="36576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97767" y="1612238"/>
            <a:ext cx="4114800" cy="36576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0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475488"/>
            <a:ext cx="8685213" cy="5933250"/>
          </a:xfrm>
          <a:prstGeom prst="rect">
            <a:avLst/>
          </a:prstGeom>
          <a:solidFill>
            <a:srgbClr val="D7F0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Book"/>
            </a:endParaRP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20688" y="3465689"/>
            <a:ext cx="4989512" cy="2765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182880" tIns="137160" rIns="182880" bIns="137160"/>
          <a:lstStyle>
            <a:lvl1pPr marL="287338" indent="-287338">
              <a:spcBef>
                <a:spcPts val="0"/>
              </a:spcBef>
              <a:spcAft>
                <a:spcPts val="600"/>
              </a:spcAft>
              <a:buFont typeface="Lucida Grande"/>
              <a:buChar char="—"/>
              <a:defRPr sz="1400">
                <a:latin typeface="Times"/>
                <a:cs typeface="Times"/>
              </a:defRPr>
            </a:lvl1pPr>
            <a:lvl2pPr marL="455613" indent="-168275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>
                <a:latin typeface="Times"/>
                <a:cs typeface="Times"/>
              </a:defRPr>
            </a:lvl2pPr>
            <a:lvl3pPr marL="631825" indent="-176213">
              <a:spcBef>
                <a:spcPts val="0"/>
              </a:spcBef>
              <a:spcAft>
                <a:spcPts val="600"/>
              </a:spcAft>
              <a:defRPr sz="1100">
                <a:latin typeface="Times"/>
                <a:cs typeface="Times"/>
              </a:defRPr>
            </a:lvl3pPr>
            <a:lvl4pPr marL="800100" indent="-168275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100">
                <a:latin typeface="Times"/>
                <a:cs typeface="Times"/>
              </a:defRPr>
            </a:lvl4pPr>
            <a:lvl5pPr marL="968375" indent="-168275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100"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0"/>
            <a:ext cx="8685212" cy="2695222"/>
          </a:xfrm>
        </p:spPr>
        <p:txBody>
          <a:bodyPr lIns="182880" tIns="0" rIns="182880" bIns="18288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Side by Side Doubl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 userDrawn="1"/>
        </p:nvSpPr>
        <p:spPr>
          <a:xfrm>
            <a:off x="4348942" y="4046629"/>
            <a:ext cx="447880" cy="54093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 userDrawn="1"/>
        </p:nvSpPr>
        <p:spPr>
          <a:xfrm rot="10800000">
            <a:off x="4348942" y="3436239"/>
            <a:ext cx="447880" cy="54093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1970088"/>
            <a:ext cx="4114800" cy="4202112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2880" tIns="137160" rIns="182880" bIns="18288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797767" y="1971710"/>
            <a:ext cx="4114800" cy="420049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2880" tIns="137160" rIns="182880" bIns="18288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1612238"/>
            <a:ext cx="4114800" cy="36576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97767" y="1612238"/>
            <a:ext cx="4114800" cy="36576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wo Top Arrow To On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 userDrawn="1"/>
        </p:nvSpPr>
        <p:spPr>
          <a:xfrm rot="5400000">
            <a:off x="4399829" y="3605316"/>
            <a:ext cx="344925" cy="540934"/>
          </a:xfrm>
          <a:prstGeom prst="rightArrow">
            <a:avLst>
              <a:gd name="adj1" fmla="val 50000"/>
              <a:gd name="adj2" fmla="val 62291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31140" y="1871938"/>
            <a:ext cx="4206240" cy="182880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137160" rIns="182880" bIns="182880">
            <a:noAutofit/>
          </a:bodyPr>
          <a:lstStyle>
            <a:lvl1pPr>
              <a:defRPr sz="1200"/>
            </a:lvl1pPr>
            <a:lvl2pPr marL="231775" indent="-231775">
              <a:tabLst>
                <a:tab pos="231775" algn="l"/>
              </a:tabLst>
              <a:defRPr sz="1200"/>
            </a:lvl2pPr>
            <a:lvl3pPr marL="341313" indent="-109538">
              <a:defRPr sz="1100"/>
            </a:lvl3pPr>
            <a:lvl4pPr marL="457200" indent="-115888">
              <a:defRPr sz="1050"/>
            </a:lvl4pPr>
            <a:lvl5pPr marL="573088" indent="-115888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599" y="4327725"/>
            <a:ext cx="8685213" cy="182880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137160" rIns="182880" bIns="182880">
            <a:noAutofit/>
          </a:bodyPr>
          <a:lstStyle>
            <a:lvl1pPr>
              <a:defRPr sz="1200"/>
            </a:lvl1pPr>
            <a:lvl2pPr marL="231775" indent="-231775">
              <a:tabLst>
                <a:tab pos="231775" algn="l"/>
              </a:tabLst>
              <a:defRPr sz="1200"/>
            </a:lvl2pPr>
            <a:lvl3pPr marL="341313" indent="-109538">
              <a:defRPr sz="1100"/>
            </a:lvl3pPr>
            <a:lvl4pPr marL="457200" indent="-115888">
              <a:defRPr sz="1050"/>
            </a:lvl4pPr>
            <a:lvl5pPr marL="573088" indent="-115888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05877" y="1871938"/>
            <a:ext cx="4206240" cy="182880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137160" rIns="182880" bIns="182880">
            <a:noAutofit/>
          </a:bodyPr>
          <a:lstStyle>
            <a:lvl1pPr>
              <a:defRPr sz="1200"/>
            </a:lvl1pPr>
            <a:lvl2pPr marL="231775" indent="-231775">
              <a:tabLst>
                <a:tab pos="231775" algn="l"/>
              </a:tabLst>
              <a:defRPr sz="1200"/>
            </a:lvl2pPr>
            <a:lvl3pPr marL="341313" indent="-109538">
              <a:defRPr sz="1100"/>
            </a:lvl3pPr>
            <a:lvl4pPr marL="457200" indent="-115888">
              <a:defRPr sz="1050"/>
            </a:lvl4pPr>
            <a:lvl5pPr marL="573088" indent="-115888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28600" y="1600200"/>
            <a:ext cx="4206240" cy="27432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1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599" y="4050638"/>
            <a:ext cx="8686800" cy="27432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1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05877" y="1600200"/>
            <a:ext cx="4206240" cy="27432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1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One Top Arrow To Tw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 userDrawn="1"/>
        </p:nvSpPr>
        <p:spPr>
          <a:xfrm rot="5400000">
            <a:off x="4348352" y="3667154"/>
            <a:ext cx="447880" cy="54093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599" y="1877287"/>
            <a:ext cx="8685213" cy="182880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137160" rIns="182880" bIns="182880">
            <a:noAutofit/>
          </a:bodyPr>
          <a:lstStyle>
            <a:lvl1pPr>
              <a:defRPr sz="1200"/>
            </a:lvl1pPr>
            <a:lvl2pPr marL="231775" indent="-231775">
              <a:tabLst>
                <a:tab pos="231775" algn="l"/>
              </a:tabLst>
              <a:defRPr sz="1200"/>
            </a:lvl2pPr>
            <a:lvl3pPr marL="341313" indent="-109538">
              <a:defRPr sz="1100"/>
            </a:lvl3pPr>
            <a:lvl4pPr marL="457200" indent="-115888">
              <a:defRPr sz="1050"/>
            </a:lvl4pPr>
            <a:lvl5pPr marL="573088" indent="-115888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599" y="1600200"/>
            <a:ext cx="8686800" cy="27432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1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4343390"/>
            <a:ext cx="4206240" cy="182880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137160" rIns="182880" bIns="182880">
            <a:noAutofit/>
          </a:bodyPr>
          <a:lstStyle>
            <a:lvl1pPr>
              <a:defRPr sz="1200"/>
            </a:lvl1pPr>
            <a:lvl2pPr marL="231775" indent="-231775">
              <a:tabLst>
                <a:tab pos="231775" algn="l"/>
              </a:tabLst>
              <a:defRPr sz="1200"/>
            </a:lvl2pPr>
            <a:lvl3pPr marL="341313" indent="-109538">
              <a:defRPr sz="1100"/>
            </a:lvl3pPr>
            <a:lvl4pPr marL="457200" indent="-115888">
              <a:defRPr sz="1050"/>
            </a:lvl4pPr>
            <a:lvl5pPr marL="573088" indent="-115888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05877" y="4341813"/>
            <a:ext cx="4206240" cy="182880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137160" rIns="182880" bIns="182880">
            <a:noAutofit/>
          </a:bodyPr>
          <a:lstStyle>
            <a:lvl1pPr>
              <a:defRPr sz="1200"/>
            </a:lvl1pPr>
            <a:lvl2pPr marL="231775" indent="-231775">
              <a:tabLst>
                <a:tab pos="231775" algn="l"/>
              </a:tabLst>
              <a:defRPr sz="1200"/>
            </a:lvl2pPr>
            <a:lvl3pPr marL="341313" indent="-109538">
              <a:defRPr sz="1100"/>
            </a:lvl3pPr>
            <a:lvl4pPr marL="457200" indent="-115888">
              <a:defRPr sz="1050"/>
            </a:lvl4pPr>
            <a:lvl5pPr marL="573088" indent="-115888">
              <a:tabLst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28599" y="4070075"/>
            <a:ext cx="4206240" cy="27432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1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05877" y="4070075"/>
            <a:ext cx="4206240" cy="27432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1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Six Palet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28600" y="1606695"/>
            <a:ext cx="4206240" cy="256032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228600" y="1862262"/>
            <a:ext cx="4206240" cy="118872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91440" rIns="182880" bIns="137160">
            <a:noAutofit/>
          </a:bodyPr>
          <a:lstStyle>
            <a:lvl1pPr>
              <a:defRPr sz="1200"/>
            </a:lvl1pPr>
            <a:lvl2pPr marL="231775" indent="-231775">
              <a:tabLst>
                <a:tab pos="231775" algn="l"/>
              </a:tabLst>
              <a:defRPr sz="1200"/>
            </a:lvl2pPr>
            <a:lvl3pPr marL="341313" indent="-109538">
              <a:defRPr sz="1100"/>
            </a:lvl3pPr>
            <a:lvl4pPr marL="457200" indent="-115888">
              <a:tabLst/>
              <a:defRPr sz="1050"/>
            </a:lvl4pPr>
            <a:lvl5pPr marL="573088" indent="-115888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228600" y="3169602"/>
            <a:ext cx="4206240" cy="256032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28600" y="3425169"/>
            <a:ext cx="4206240" cy="118872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91440" rIns="182880" bIns="137160">
            <a:noAutofit/>
          </a:bodyPr>
          <a:lstStyle>
            <a:lvl1pPr>
              <a:defRPr sz="1200"/>
            </a:lvl1pPr>
            <a:lvl2pPr marL="231775" indent="-231775">
              <a:tabLst>
                <a:tab pos="231775" algn="l"/>
              </a:tabLst>
              <a:defRPr sz="1200"/>
            </a:lvl2pPr>
            <a:lvl3pPr marL="341313" indent="-109538">
              <a:defRPr sz="1100"/>
            </a:lvl3pPr>
            <a:lvl4pPr marL="457200" indent="-115888">
              <a:defRPr sz="1050"/>
            </a:lvl4pPr>
            <a:lvl5pPr marL="573088" indent="-115888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28600" y="4748359"/>
            <a:ext cx="4206240" cy="256032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" y="5003926"/>
            <a:ext cx="4206240" cy="118872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91440" rIns="182880" bIns="137160">
            <a:noAutofit/>
          </a:bodyPr>
          <a:lstStyle>
            <a:lvl1pPr>
              <a:defRPr sz="1200"/>
            </a:lvl1pPr>
            <a:lvl2pPr marL="231775" indent="-231775">
              <a:tabLst>
                <a:tab pos="231775" algn="l"/>
              </a:tabLst>
              <a:defRPr sz="1200"/>
            </a:lvl2pPr>
            <a:lvl3pPr marL="341313" indent="-109538">
              <a:defRPr sz="1100"/>
            </a:lvl3pPr>
            <a:lvl4pPr marL="457200" indent="-115888">
              <a:defRPr sz="1050"/>
            </a:lvl4pPr>
            <a:lvl5pPr marL="573088" indent="-115888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702695" y="1606695"/>
            <a:ext cx="4206240" cy="256032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702695" y="1862262"/>
            <a:ext cx="4206240" cy="118872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91440" rIns="182880" bIns="137160">
            <a:noAutofit/>
          </a:bodyPr>
          <a:lstStyle>
            <a:lvl1pPr>
              <a:defRPr sz="1200"/>
            </a:lvl1pPr>
            <a:lvl2pPr marL="231775" indent="-231775">
              <a:tabLst>
                <a:tab pos="231775" algn="l"/>
              </a:tabLst>
              <a:defRPr sz="1200"/>
            </a:lvl2pPr>
            <a:lvl3pPr marL="341313" indent="-109538">
              <a:defRPr sz="1100"/>
            </a:lvl3pPr>
            <a:lvl4pPr marL="457200" indent="-115888">
              <a:defRPr sz="1050"/>
            </a:lvl4pPr>
            <a:lvl5pPr marL="573088" indent="-115888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702695" y="3169602"/>
            <a:ext cx="4206240" cy="256032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4702695" y="3425169"/>
            <a:ext cx="4206240" cy="118872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91440" rIns="182880" bIns="137160">
            <a:noAutofit/>
          </a:bodyPr>
          <a:lstStyle>
            <a:lvl1pPr>
              <a:defRPr sz="1200"/>
            </a:lvl1pPr>
            <a:lvl2pPr marL="231775" indent="-231775">
              <a:tabLst>
                <a:tab pos="231775" algn="l"/>
              </a:tabLst>
              <a:defRPr sz="1200"/>
            </a:lvl2pPr>
            <a:lvl3pPr marL="341313" indent="-109538">
              <a:defRPr sz="1100"/>
            </a:lvl3pPr>
            <a:lvl4pPr marL="457200" indent="-115888">
              <a:defRPr sz="1050"/>
            </a:lvl4pPr>
            <a:lvl5pPr marL="573088" indent="-115888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4702695" y="4748359"/>
            <a:ext cx="4206240" cy="256032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1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4702695" y="5003926"/>
            <a:ext cx="4206240" cy="118872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91440" rIns="182880" bIns="137160">
            <a:noAutofit/>
          </a:bodyPr>
          <a:lstStyle>
            <a:lvl1pPr>
              <a:defRPr sz="1200"/>
            </a:lvl1pPr>
            <a:lvl2pPr marL="231775" indent="-231775">
              <a:tabLst>
                <a:tab pos="231775" algn="l"/>
              </a:tabLst>
              <a:defRPr sz="1200"/>
            </a:lvl2pPr>
            <a:lvl3pPr marL="341313" indent="-109538">
              <a:tabLst/>
              <a:defRPr sz="1100"/>
            </a:lvl3pPr>
            <a:lvl4pPr marL="457200" indent="-115888">
              <a:defRPr sz="1050"/>
            </a:lvl4pPr>
            <a:lvl5pPr marL="573088" indent="-115888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Five Palet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28600" y="1613751"/>
            <a:ext cx="1600200" cy="32004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9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228600" y="1935690"/>
            <a:ext cx="1600200" cy="4239685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137160" rIns="182880" bIns="137160">
            <a:noAutofit/>
          </a:bodyPr>
          <a:lstStyle>
            <a:lvl1pPr>
              <a:defRPr sz="1000"/>
            </a:lvl1pPr>
            <a:lvl2pPr marL="171450" indent="-171450">
              <a:tabLst>
                <a:tab pos="171450" algn="l"/>
              </a:tabLst>
              <a:defRPr sz="1000"/>
            </a:lvl2pPr>
            <a:lvl3pPr marL="285750" indent="-114300">
              <a:defRPr sz="900"/>
            </a:lvl3pPr>
            <a:lvl4pPr marL="398463" indent="-112713">
              <a:defRPr sz="800"/>
            </a:lvl4pPr>
            <a:lvl5pPr marL="515938" indent="-117475"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998662" y="1613751"/>
            <a:ext cx="1600200" cy="32004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9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998662" y="1935690"/>
            <a:ext cx="1600200" cy="4239685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137160" rIns="182880" bIns="137160">
            <a:noAutofit/>
          </a:bodyPr>
          <a:lstStyle>
            <a:lvl1pPr>
              <a:defRPr sz="1000"/>
            </a:lvl1pPr>
            <a:lvl2pPr marL="171450" indent="-171450">
              <a:tabLst>
                <a:tab pos="171450" algn="l"/>
              </a:tabLst>
              <a:defRPr sz="1000"/>
            </a:lvl2pPr>
            <a:lvl3pPr marL="344488" indent="-112713">
              <a:tabLst/>
              <a:defRPr sz="900"/>
            </a:lvl3pPr>
            <a:lvl4pPr marL="457200" indent="-112713">
              <a:defRPr sz="800"/>
            </a:lvl4pPr>
            <a:lvl5pPr marL="569913" indent="-112713"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3768724" y="1613751"/>
            <a:ext cx="1600200" cy="32004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9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3768724" y="1935690"/>
            <a:ext cx="1600200" cy="4239685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137160" rIns="182880" bIns="137160">
            <a:noAutofit/>
          </a:bodyPr>
          <a:lstStyle>
            <a:lvl1pPr>
              <a:defRPr sz="1000"/>
            </a:lvl1pPr>
            <a:lvl2pPr marL="171450" indent="-171450">
              <a:tabLst>
                <a:tab pos="171450" algn="l"/>
              </a:tabLst>
              <a:defRPr sz="1000"/>
            </a:lvl2pPr>
            <a:lvl3pPr marL="285750" indent="-114300">
              <a:defRPr sz="900"/>
            </a:lvl3pPr>
            <a:lvl4pPr marL="398463" indent="-112713">
              <a:defRPr sz="800"/>
            </a:lvl4pPr>
            <a:lvl5pPr marL="515938" indent="-117475"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5538786" y="1613751"/>
            <a:ext cx="1600200" cy="32004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9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7"/>
          </p:nvPr>
        </p:nvSpPr>
        <p:spPr>
          <a:xfrm>
            <a:off x="5538786" y="1935690"/>
            <a:ext cx="1600200" cy="4239685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137160" rIns="182880" bIns="137160">
            <a:noAutofit/>
          </a:bodyPr>
          <a:lstStyle>
            <a:lvl1pPr>
              <a:defRPr sz="1000"/>
            </a:lvl1pPr>
            <a:lvl2pPr marL="171450" indent="-171450">
              <a:tabLst>
                <a:tab pos="171450" algn="l"/>
              </a:tabLst>
              <a:defRPr sz="1000"/>
            </a:lvl2pPr>
            <a:lvl3pPr marL="285750" indent="-114300">
              <a:defRPr sz="900"/>
            </a:lvl3pPr>
            <a:lvl4pPr marL="398463" indent="-112713">
              <a:defRPr sz="800"/>
            </a:lvl4pPr>
            <a:lvl5pPr marL="515938" indent="-117475"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7308850" y="1613751"/>
            <a:ext cx="1600200" cy="32004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 algn="ctr">
              <a:defRPr sz="9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/>
          </p:nvPr>
        </p:nvSpPr>
        <p:spPr>
          <a:xfrm>
            <a:off x="7308850" y="1935690"/>
            <a:ext cx="1600200" cy="4239685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137160" rIns="182880" bIns="137160">
            <a:noAutofit/>
          </a:bodyPr>
          <a:lstStyle>
            <a:lvl1pPr>
              <a:defRPr sz="1000"/>
            </a:lvl1pPr>
            <a:lvl2pPr marL="171450" indent="-171450">
              <a:tabLst>
                <a:tab pos="171450" algn="l"/>
              </a:tabLst>
              <a:defRPr sz="1000"/>
            </a:lvl2pPr>
            <a:lvl3pPr marL="285750" indent="-114300">
              <a:defRPr sz="900"/>
            </a:lvl3pPr>
            <a:lvl4pPr marL="398463" indent="-112713">
              <a:defRPr sz="800"/>
            </a:lvl4pPr>
            <a:lvl5pPr marL="515938" indent="-117475"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28600" y="1608667"/>
            <a:ext cx="1508760" cy="141732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0" rIns="91440" bIns="18288" anchor="ctr" anchorCtr="0">
            <a:noAutofit/>
          </a:bodyPr>
          <a:lstStyle>
            <a:lvl1pPr>
              <a:defRPr sz="11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1735135" y="1608667"/>
            <a:ext cx="7178677" cy="141732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91440" rIns="182880" bIns="137160" anchor="ctr" anchorCtr="0">
            <a:noAutofit/>
          </a:bodyPr>
          <a:lstStyle>
            <a:lvl1pPr>
              <a:defRPr sz="1200"/>
            </a:lvl1pPr>
            <a:lvl2pPr marL="225425" indent="-225425">
              <a:tabLst>
                <a:tab pos="225425" algn="l"/>
              </a:tabLst>
              <a:defRPr sz="1200"/>
            </a:lvl2pPr>
            <a:lvl3pPr marL="342900" indent="-114300">
              <a:defRPr sz="1100"/>
            </a:lvl3pPr>
            <a:lvl4pPr marL="457200" indent="-114300">
              <a:defRPr sz="1050"/>
            </a:lvl4pPr>
            <a:lvl5pPr marL="571500" indent="-114300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28600" y="3183361"/>
            <a:ext cx="1508760" cy="141732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0" rIns="91440" bIns="18288" anchor="ctr" anchorCtr="0">
            <a:noAutofit/>
          </a:bodyPr>
          <a:lstStyle>
            <a:lvl1pPr>
              <a:defRPr sz="11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735135" y="3183361"/>
            <a:ext cx="7178677" cy="141732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91440" rIns="182880" bIns="137160" anchor="ctr" anchorCtr="0">
            <a:noAutofit/>
          </a:bodyPr>
          <a:lstStyle>
            <a:lvl1pPr>
              <a:defRPr sz="1200"/>
            </a:lvl1pPr>
            <a:lvl2pPr marL="225425" indent="-225425">
              <a:tabLst>
                <a:tab pos="225425" algn="l"/>
              </a:tabLst>
              <a:defRPr sz="1200"/>
            </a:lvl2pPr>
            <a:lvl3pPr marL="342900" indent="-114300">
              <a:defRPr sz="1100"/>
            </a:lvl3pPr>
            <a:lvl4pPr marL="457200" indent="-114300">
              <a:defRPr sz="1050"/>
            </a:lvl4pPr>
            <a:lvl5pPr marL="571500" indent="-114300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28600" y="4758055"/>
            <a:ext cx="1508760" cy="141732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0" rIns="91440" bIns="18288" anchor="ctr" anchorCtr="0">
            <a:noAutofit/>
          </a:bodyPr>
          <a:lstStyle>
            <a:lvl1pPr>
              <a:defRPr sz="11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1735135" y="4758055"/>
            <a:ext cx="7178677" cy="141732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91440" rIns="182880" bIns="137160" anchor="ctr" anchorCtr="0">
            <a:noAutofit/>
          </a:bodyPr>
          <a:lstStyle>
            <a:lvl1pPr>
              <a:defRPr sz="1200"/>
            </a:lvl1pPr>
            <a:lvl2pPr marL="225425" indent="-225425">
              <a:tabLst>
                <a:tab pos="225425" algn="l"/>
              </a:tabLst>
              <a:defRPr sz="1200"/>
            </a:lvl2pPr>
            <a:lvl3pPr marL="342900" indent="-114300">
              <a:defRPr sz="1100"/>
            </a:lvl3pPr>
            <a:lvl4pPr marL="457200" indent="-114300">
              <a:defRPr sz="1050"/>
            </a:lvl4pPr>
            <a:lvl5pPr marL="571500" indent="-114300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Major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1735136" y="1611313"/>
            <a:ext cx="7178677" cy="82296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48640" tIns="91440" rIns="182880" bIns="137160" anchor="ctr" anchorCtr="0">
            <a:noAutofit/>
          </a:bodyPr>
          <a:lstStyle>
            <a:lvl1pPr>
              <a:defRPr sz="1200"/>
            </a:lvl1pPr>
            <a:lvl2pPr marL="225425" indent="-225425">
              <a:tabLst>
                <a:tab pos="225425" algn="l"/>
              </a:tabLst>
              <a:defRPr sz="1200"/>
            </a:lvl2pPr>
            <a:lvl3pPr marL="342900" indent="-114300">
              <a:defRPr sz="1100"/>
            </a:lvl3pPr>
            <a:lvl4pPr marL="457200" indent="-114300">
              <a:defRPr sz="1050"/>
            </a:lvl4pPr>
            <a:lvl5pPr marL="571500" indent="-114300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8600" y="1611313"/>
            <a:ext cx="1905000" cy="822960"/>
          </a:xfrm>
          <a:prstGeom prst="homePlate">
            <a:avLst>
              <a:gd name="adj" fmla="val 29359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0" rIns="91440" bIns="18288" rtlCol="0" anchor="ctr" anchorCtr="0">
            <a:noAutofit/>
          </a:bodyPr>
          <a:lstStyle>
            <a:lvl1pPr>
              <a:buNone/>
              <a:defRPr lang="en-US" sz="1100" b="1" kern="1200" cap="all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735136" y="2546589"/>
            <a:ext cx="7178677" cy="82296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48640" tIns="91440" rIns="182880" bIns="137160" anchor="ctr" anchorCtr="0">
            <a:noAutofit/>
          </a:bodyPr>
          <a:lstStyle>
            <a:lvl1pPr>
              <a:defRPr sz="1200"/>
            </a:lvl1pPr>
            <a:lvl2pPr marL="225425" indent="-225425">
              <a:tabLst>
                <a:tab pos="225425" algn="l"/>
              </a:tabLst>
              <a:defRPr sz="1200"/>
            </a:lvl2pPr>
            <a:lvl3pPr marL="342900" indent="-114300">
              <a:defRPr sz="1100"/>
            </a:lvl3pPr>
            <a:lvl4pPr marL="457200" indent="-114300">
              <a:defRPr sz="1050"/>
            </a:lvl4pPr>
            <a:lvl5pPr marL="571500" indent="-114300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33"/>
          </p:nvPr>
        </p:nvSpPr>
        <p:spPr>
          <a:xfrm>
            <a:off x="228600" y="2546589"/>
            <a:ext cx="1905000" cy="822960"/>
          </a:xfrm>
          <a:prstGeom prst="homePlate">
            <a:avLst>
              <a:gd name="adj" fmla="val 29359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0" rIns="91440" bIns="18288" rtlCol="0" anchor="ctr" anchorCtr="0">
            <a:noAutofit/>
          </a:bodyPr>
          <a:lstStyle>
            <a:lvl1pPr>
              <a:buNone/>
              <a:defRPr lang="en-US" sz="1100" b="1" kern="1200" cap="all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735136" y="3481865"/>
            <a:ext cx="7178677" cy="82296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48640" tIns="91440" rIns="182880" bIns="137160" anchor="ctr" anchorCtr="0">
            <a:noAutofit/>
          </a:bodyPr>
          <a:lstStyle>
            <a:lvl1pPr>
              <a:defRPr sz="1200"/>
            </a:lvl1pPr>
            <a:lvl2pPr marL="225425" indent="-225425">
              <a:tabLst>
                <a:tab pos="225425" algn="l"/>
              </a:tabLst>
              <a:defRPr sz="1200"/>
            </a:lvl2pPr>
            <a:lvl3pPr marL="342900" indent="-114300">
              <a:defRPr sz="1100"/>
            </a:lvl3pPr>
            <a:lvl4pPr marL="457200" indent="-114300">
              <a:defRPr sz="1050"/>
            </a:lvl4pPr>
            <a:lvl5pPr marL="571500" indent="-114300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35"/>
          </p:nvPr>
        </p:nvSpPr>
        <p:spPr>
          <a:xfrm>
            <a:off x="228600" y="3481865"/>
            <a:ext cx="1905000" cy="822960"/>
          </a:xfrm>
          <a:prstGeom prst="homePlate">
            <a:avLst>
              <a:gd name="adj" fmla="val 29359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0" rIns="91440" bIns="18288" rtlCol="0" anchor="ctr" anchorCtr="0">
            <a:noAutofit/>
          </a:bodyPr>
          <a:lstStyle>
            <a:lvl1pPr>
              <a:buNone/>
              <a:defRPr lang="en-US" sz="1100" b="1" kern="1200" cap="all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1735136" y="4417141"/>
            <a:ext cx="7178677" cy="82296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48640" tIns="91440" rIns="182880" bIns="137160" anchor="ctr" anchorCtr="0">
            <a:noAutofit/>
          </a:bodyPr>
          <a:lstStyle>
            <a:lvl1pPr>
              <a:defRPr sz="1200"/>
            </a:lvl1pPr>
            <a:lvl2pPr marL="225425" indent="-225425">
              <a:tabLst>
                <a:tab pos="225425" algn="l"/>
              </a:tabLst>
              <a:defRPr sz="1200"/>
            </a:lvl2pPr>
            <a:lvl3pPr marL="342900" indent="-114300">
              <a:defRPr sz="1100"/>
            </a:lvl3pPr>
            <a:lvl4pPr marL="457200" indent="-114300">
              <a:defRPr sz="1050"/>
            </a:lvl4pPr>
            <a:lvl5pPr marL="571500" indent="-114300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228600" y="4417141"/>
            <a:ext cx="1905000" cy="822960"/>
          </a:xfrm>
          <a:prstGeom prst="homePlate">
            <a:avLst>
              <a:gd name="adj" fmla="val 29359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0" rIns="91440" bIns="18288" rtlCol="0" anchor="ctr" anchorCtr="0">
            <a:noAutofit/>
          </a:bodyPr>
          <a:lstStyle>
            <a:lvl1pPr>
              <a:buNone/>
              <a:defRPr lang="en-US" sz="1100" b="1" kern="1200" cap="all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8"/>
          </p:nvPr>
        </p:nvSpPr>
        <p:spPr>
          <a:xfrm>
            <a:off x="1735136" y="5352415"/>
            <a:ext cx="7178677" cy="82296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48640" tIns="91440" rIns="182880" bIns="137160" anchor="ctr" anchorCtr="0">
            <a:noAutofit/>
          </a:bodyPr>
          <a:lstStyle>
            <a:lvl1pPr>
              <a:defRPr sz="1200"/>
            </a:lvl1pPr>
            <a:lvl2pPr marL="225425" indent="-225425">
              <a:tabLst>
                <a:tab pos="225425" algn="l"/>
              </a:tabLst>
              <a:defRPr sz="1200"/>
            </a:lvl2pPr>
            <a:lvl3pPr marL="342900" indent="-114300">
              <a:defRPr sz="1100"/>
            </a:lvl3pPr>
            <a:lvl4pPr marL="457200" indent="-114300">
              <a:defRPr sz="1050"/>
            </a:lvl4pPr>
            <a:lvl5pPr marL="571500" indent="-114300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39"/>
          </p:nvPr>
        </p:nvSpPr>
        <p:spPr>
          <a:xfrm>
            <a:off x="228600" y="5352415"/>
            <a:ext cx="1905000" cy="822960"/>
          </a:xfrm>
          <a:prstGeom prst="homePlate">
            <a:avLst>
              <a:gd name="adj" fmla="val 29359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0" rIns="91440" bIns="18288" rtlCol="0" anchor="ctr" anchorCtr="0">
            <a:noAutofit/>
          </a:bodyPr>
          <a:lstStyle>
            <a:lvl1pPr>
              <a:buNone/>
              <a:defRPr lang="en-US" sz="1100" b="1" kern="1200" cap="all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ext Blocks - Major and Sub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230011" y="1612900"/>
            <a:ext cx="1371600" cy="219456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0" rIns="91440" bIns="18288" rtlCol="0" anchor="ctr" anchorCtr="0">
            <a:noAutofit/>
          </a:bodyPr>
          <a:lstStyle>
            <a:lvl1pPr marL="0" indent="0">
              <a:buNone/>
              <a:defRPr lang="en-US" sz="1100" b="1" kern="1200" cap="all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1683749" y="1612900"/>
            <a:ext cx="1143000" cy="73152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rIns="4572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682338" y="2438400"/>
            <a:ext cx="1143000" cy="1371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rIns="4572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2823633" y="1612900"/>
            <a:ext cx="6090180" cy="73152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91440" rIns="91440" bIns="137160" anchor="ctr" anchorCtr="0">
            <a:noAutofit/>
          </a:bodyPr>
          <a:lstStyle>
            <a:lvl1pPr>
              <a:defRPr sz="1200"/>
            </a:lvl1pPr>
            <a:lvl2pPr marL="225425" indent="-225425">
              <a:tabLst>
                <a:tab pos="225425" algn="l"/>
              </a:tabLst>
              <a:defRPr sz="1200"/>
            </a:lvl2pPr>
            <a:lvl3pPr marL="342900" indent="-114300">
              <a:defRPr sz="1100"/>
            </a:lvl3pPr>
            <a:lvl4pPr marL="457200" indent="-114300">
              <a:defRPr sz="1050"/>
            </a:lvl4pPr>
            <a:lvl5pPr marL="571500" indent="-114300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2823633" y="2438400"/>
            <a:ext cx="6090180" cy="137160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91440" rIns="91440" bIns="137160" anchor="ctr" anchorCtr="0">
            <a:noAutofit/>
          </a:bodyPr>
          <a:lstStyle>
            <a:lvl1pPr>
              <a:defRPr sz="1200"/>
            </a:lvl1pPr>
            <a:lvl2pPr marL="225425" indent="-225425">
              <a:tabLst>
                <a:tab pos="225425" algn="l"/>
              </a:tabLst>
              <a:defRPr sz="1200"/>
            </a:lvl2pPr>
            <a:lvl3pPr marL="342900" indent="-114300">
              <a:defRPr sz="1100"/>
            </a:lvl3pPr>
            <a:lvl4pPr marL="457200" indent="-114300">
              <a:defRPr sz="1050"/>
            </a:lvl4pPr>
            <a:lvl5pPr marL="571500" indent="-114300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37"/>
          </p:nvPr>
        </p:nvSpPr>
        <p:spPr>
          <a:xfrm>
            <a:off x="230011" y="3980920"/>
            <a:ext cx="1371600" cy="219456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0" rIns="91440" bIns="18288" rtlCol="0" anchor="ctr" anchorCtr="0">
            <a:noAutofit/>
          </a:bodyPr>
          <a:lstStyle>
            <a:lvl1pPr marL="0" indent="0">
              <a:buNone/>
              <a:defRPr lang="en-US" sz="1100" b="1" kern="1200" cap="all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dirty="0"/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1683749" y="3980920"/>
            <a:ext cx="1143000" cy="73152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rIns="4572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39"/>
          </p:nvPr>
        </p:nvSpPr>
        <p:spPr>
          <a:xfrm>
            <a:off x="1682338" y="4806420"/>
            <a:ext cx="1143000" cy="1371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rIns="4572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0"/>
          </p:nvPr>
        </p:nvSpPr>
        <p:spPr>
          <a:xfrm>
            <a:off x="2823633" y="3980920"/>
            <a:ext cx="6090180" cy="73152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91440" rIns="91440" bIns="137160" anchor="ctr" anchorCtr="0">
            <a:noAutofit/>
          </a:bodyPr>
          <a:lstStyle>
            <a:lvl1pPr>
              <a:defRPr sz="1200"/>
            </a:lvl1pPr>
            <a:lvl2pPr marL="225425" indent="-225425">
              <a:tabLst>
                <a:tab pos="225425" algn="l"/>
              </a:tabLst>
              <a:defRPr sz="1200"/>
            </a:lvl2pPr>
            <a:lvl3pPr marL="342900" indent="-114300">
              <a:defRPr sz="1100"/>
            </a:lvl3pPr>
            <a:lvl4pPr marL="457200" indent="-114300">
              <a:defRPr sz="1050"/>
            </a:lvl4pPr>
            <a:lvl5pPr marL="571500" indent="-114300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2823633" y="4806420"/>
            <a:ext cx="6090180" cy="137160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91440" rIns="91440" bIns="137160" anchor="ctr" anchorCtr="0">
            <a:noAutofit/>
          </a:bodyPr>
          <a:lstStyle>
            <a:lvl1pPr>
              <a:defRPr sz="1200"/>
            </a:lvl1pPr>
            <a:lvl2pPr marL="225425" indent="-225425">
              <a:tabLst>
                <a:tab pos="225425" algn="l"/>
              </a:tabLst>
              <a:defRPr sz="1200"/>
            </a:lvl2pPr>
            <a:lvl3pPr marL="342900" indent="-114300">
              <a:defRPr sz="1100"/>
            </a:lvl3pPr>
            <a:lvl4pPr marL="457200" indent="-114300">
              <a:defRPr sz="1050"/>
            </a:lvl4pPr>
            <a:lvl5pPr marL="571500" indent="-114300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Consequences Vert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reeform 4"/>
          <p:cNvSpPr>
            <a:spLocks/>
          </p:cNvSpPr>
          <p:nvPr userDrawn="1"/>
        </p:nvSpPr>
        <p:spPr bwMode="auto">
          <a:xfrm>
            <a:off x="228600" y="2104926"/>
            <a:ext cx="4199468" cy="4070449"/>
          </a:xfrm>
          <a:custGeom>
            <a:avLst/>
            <a:gdLst>
              <a:gd name="connsiteX0" fmla="*/ 0 w 2475"/>
              <a:gd name="connsiteY0" fmla="*/ 236 h 2312"/>
              <a:gd name="connsiteX1" fmla="*/ 1228 w 2475"/>
              <a:gd name="connsiteY1" fmla="*/ 0 h 2312"/>
              <a:gd name="connsiteX2" fmla="*/ 2475 w 2475"/>
              <a:gd name="connsiteY2" fmla="*/ 236 h 2312"/>
              <a:gd name="connsiteX3" fmla="*/ 2475 w 2475"/>
              <a:gd name="connsiteY3" fmla="*/ 2312 h 2312"/>
              <a:gd name="connsiteX4" fmla="*/ 0 w 2475"/>
              <a:gd name="connsiteY4" fmla="*/ 2312 h 2312"/>
              <a:gd name="connsiteX5" fmla="*/ 0 w 2475"/>
              <a:gd name="connsiteY5" fmla="*/ 236 h 2312"/>
              <a:gd name="connsiteX0" fmla="*/ 0 w 2475"/>
              <a:gd name="connsiteY0" fmla="*/ 0 h 2469"/>
              <a:gd name="connsiteX1" fmla="*/ 1228 w 2475"/>
              <a:gd name="connsiteY1" fmla="*/ 157 h 2469"/>
              <a:gd name="connsiteX2" fmla="*/ 2475 w 2475"/>
              <a:gd name="connsiteY2" fmla="*/ 393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7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228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40 w 2475"/>
              <a:gd name="connsiteY3" fmla="*/ 151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40 w 2475"/>
              <a:gd name="connsiteY3" fmla="*/ 151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35 w 2475"/>
              <a:gd name="connsiteY3" fmla="*/ 107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5 w 2475"/>
              <a:gd name="connsiteY2" fmla="*/ 107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90 w 2475"/>
              <a:gd name="connsiteY5" fmla="*/ 203 h 2469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90 w 2475"/>
              <a:gd name="connsiteY5" fmla="*/ 203 h 2469"/>
              <a:gd name="connsiteX6" fmla="*/ 1235 w 2475"/>
              <a:gd name="connsiteY6" fmla="*/ 107 h 2469"/>
              <a:gd name="connsiteX0" fmla="*/ 1235 w 2475"/>
              <a:gd name="connsiteY0" fmla="*/ 501 h 2863"/>
              <a:gd name="connsiteX1" fmla="*/ 2475 w 2475"/>
              <a:gd name="connsiteY1" fmla="*/ 394 h 2863"/>
              <a:gd name="connsiteX2" fmla="*/ 2475 w 2475"/>
              <a:gd name="connsiteY2" fmla="*/ 2863 h 2863"/>
              <a:gd name="connsiteX3" fmla="*/ 0 w 2475"/>
              <a:gd name="connsiteY3" fmla="*/ 2863 h 2863"/>
              <a:gd name="connsiteX4" fmla="*/ 0 w 2475"/>
              <a:gd name="connsiteY4" fmla="*/ 394 h 2863"/>
              <a:gd name="connsiteX5" fmla="*/ 1235 w 2475"/>
              <a:gd name="connsiteY5" fmla="*/ 501 h 2863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07 h 2469"/>
              <a:gd name="connsiteX0" fmla="*/ 1235 w 2475"/>
              <a:gd name="connsiteY0" fmla="*/ 149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9 h 2469"/>
              <a:gd name="connsiteX0" fmla="*/ 1235 w 2475"/>
              <a:gd name="connsiteY0" fmla="*/ 149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9 h 2469"/>
              <a:gd name="connsiteX0" fmla="*/ 1235 w 2475"/>
              <a:gd name="connsiteY0" fmla="*/ 118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18 h 2469"/>
              <a:gd name="connsiteX0" fmla="*/ 1235 w 2475"/>
              <a:gd name="connsiteY0" fmla="*/ 14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7 h 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" h="2469">
                <a:moveTo>
                  <a:pt x="1235" y="147"/>
                </a:moveTo>
                <a:lnTo>
                  <a:pt x="2475" y="0"/>
                </a:lnTo>
                <a:lnTo>
                  <a:pt x="2475" y="2469"/>
                </a:lnTo>
                <a:lnTo>
                  <a:pt x="0" y="2469"/>
                </a:lnTo>
                <a:lnTo>
                  <a:pt x="0" y="0"/>
                </a:lnTo>
                <a:lnTo>
                  <a:pt x="1235" y="147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square" lIns="182880" tIns="365760" rIns="182880" bIns="182880" anchor="t" anchorCtr="0"/>
          <a:lstStyle/>
          <a:p>
            <a:pPr marL="166688" lvl="1" indent="-166688" defTabSz="330200" eaLnBrk="1" hangingPunct="1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SzPct val="140000"/>
              <a:tabLst>
                <a:tab pos="8521700" algn="r"/>
              </a:tabLst>
            </a:pPr>
            <a:endParaRPr lang="en-GB" altLang="de-DE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 rot="5400000">
            <a:off x="2009886" y="-169973"/>
            <a:ext cx="636898" cy="4199470"/>
          </a:xfrm>
          <a:prstGeom prst="homePlate">
            <a:avLst>
              <a:gd name="adj" fmla="val 35000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vert="vert270" anchor="ctr">
            <a:norm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lang="en-US" sz="1400" b="1" kern="1200" cap="all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indent="0" algn="ctr">
              <a:spcBef>
                <a:spcPts val="0"/>
              </a:spcBef>
              <a:buNone/>
              <a:defRPr sz="1200" b="1"/>
            </a:lvl2pPr>
            <a:lvl3pPr indent="0" algn="ctr">
              <a:spcBef>
                <a:spcPts val="0"/>
              </a:spcBef>
              <a:buNone/>
              <a:defRPr sz="1200" b="1"/>
            </a:lvl3pPr>
            <a:lvl4pPr indent="0" algn="ctr">
              <a:spcBef>
                <a:spcPts val="0"/>
              </a:spcBef>
              <a:buNone/>
              <a:defRPr sz="1200" b="1"/>
            </a:lvl4pPr>
            <a:lvl5pPr indent="0" algn="ctr">
              <a:spcBef>
                <a:spcPts val="0"/>
              </a:spcBef>
              <a:buNone/>
              <a:defRPr sz="1200" b="1"/>
            </a:lvl5pPr>
          </a:lstStyle>
          <a:p>
            <a:pPr lvl="0"/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1"/>
          </p:nvPr>
        </p:nvSpPr>
        <p:spPr>
          <a:xfrm>
            <a:off x="271376" y="2379134"/>
            <a:ext cx="4114800" cy="3749040"/>
          </a:xfr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182880" tIns="137160" rIns="182880" bIns="182880">
            <a:noAutofit/>
          </a:bodyPr>
          <a:lstStyle>
            <a:lvl1pPr>
              <a:defRPr sz="1400"/>
            </a:lvl1pPr>
            <a:lvl2pPr>
              <a:tabLst>
                <a:tab pos="284163" algn="l"/>
              </a:tabLst>
              <a:defRPr sz="1400"/>
            </a:lvl2pPr>
            <a:lvl3pPr marL="401638" indent="-117475">
              <a:defRPr sz="1200"/>
            </a:lvl3pPr>
            <a:lvl4pPr marL="512763" indent="-111125">
              <a:defRPr sz="1100"/>
            </a:lvl4pPr>
            <a:lvl5pPr marL="630238" indent="-117475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Freeform 4"/>
          <p:cNvSpPr>
            <a:spLocks/>
          </p:cNvSpPr>
          <p:nvPr userDrawn="1"/>
        </p:nvSpPr>
        <p:spPr bwMode="auto">
          <a:xfrm>
            <a:off x="4704057" y="2104926"/>
            <a:ext cx="4199468" cy="4070449"/>
          </a:xfrm>
          <a:custGeom>
            <a:avLst/>
            <a:gdLst>
              <a:gd name="connsiteX0" fmla="*/ 0 w 2475"/>
              <a:gd name="connsiteY0" fmla="*/ 236 h 2312"/>
              <a:gd name="connsiteX1" fmla="*/ 1228 w 2475"/>
              <a:gd name="connsiteY1" fmla="*/ 0 h 2312"/>
              <a:gd name="connsiteX2" fmla="*/ 2475 w 2475"/>
              <a:gd name="connsiteY2" fmla="*/ 236 h 2312"/>
              <a:gd name="connsiteX3" fmla="*/ 2475 w 2475"/>
              <a:gd name="connsiteY3" fmla="*/ 2312 h 2312"/>
              <a:gd name="connsiteX4" fmla="*/ 0 w 2475"/>
              <a:gd name="connsiteY4" fmla="*/ 2312 h 2312"/>
              <a:gd name="connsiteX5" fmla="*/ 0 w 2475"/>
              <a:gd name="connsiteY5" fmla="*/ 236 h 2312"/>
              <a:gd name="connsiteX0" fmla="*/ 0 w 2475"/>
              <a:gd name="connsiteY0" fmla="*/ 0 h 2469"/>
              <a:gd name="connsiteX1" fmla="*/ 1228 w 2475"/>
              <a:gd name="connsiteY1" fmla="*/ 157 h 2469"/>
              <a:gd name="connsiteX2" fmla="*/ 2475 w 2475"/>
              <a:gd name="connsiteY2" fmla="*/ 393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7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228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40 w 2475"/>
              <a:gd name="connsiteY3" fmla="*/ 151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40 w 2475"/>
              <a:gd name="connsiteY3" fmla="*/ 151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35 w 2475"/>
              <a:gd name="connsiteY3" fmla="*/ 107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5 w 2475"/>
              <a:gd name="connsiteY2" fmla="*/ 107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90 w 2475"/>
              <a:gd name="connsiteY5" fmla="*/ 203 h 2469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90 w 2475"/>
              <a:gd name="connsiteY5" fmla="*/ 203 h 2469"/>
              <a:gd name="connsiteX6" fmla="*/ 1235 w 2475"/>
              <a:gd name="connsiteY6" fmla="*/ 107 h 2469"/>
              <a:gd name="connsiteX0" fmla="*/ 1235 w 2475"/>
              <a:gd name="connsiteY0" fmla="*/ 501 h 2863"/>
              <a:gd name="connsiteX1" fmla="*/ 2475 w 2475"/>
              <a:gd name="connsiteY1" fmla="*/ 394 h 2863"/>
              <a:gd name="connsiteX2" fmla="*/ 2475 w 2475"/>
              <a:gd name="connsiteY2" fmla="*/ 2863 h 2863"/>
              <a:gd name="connsiteX3" fmla="*/ 0 w 2475"/>
              <a:gd name="connsiteY3" fmla="*/ 2863 h 2863"/>
              <a:gd name="connsiteX4" fmla="*/ 0 w 2475"/>
              <a:gd name="connsiteY4" fmla="*/ 394 h 2863"/>
              <a:gd name="connsiteX5" fmla="*/ 1235 w 2475"/>
              <a:gd name="connsiteY5" fmla="*/ 501 h 2863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07 h 2469"/>
              <a:gd name="connsiteX0" fmla="*/ 1235 w 2475"/>
              <a:gd name="connsiteY0" fmla="*/ 149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9 h 2469"/>
              <a:gd name="connsiteX0" fmla="*/ 1235 w 2475"/>
              <a:gd name="connsiteY0" fmla="*/ 149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9 h 2469"/>
              <a:gd name="connsiteX0" fmla="*/ 1235 w 2475"/>
              <a:gd name="connsiteY0" fmla="*/ 118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18 h 2469"/>
              <a:gd name="connsiteX0" fmla="*/ 1235 w 2475"/>
              <a:gd name="connsiteY0" fmla="*/ 14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7 h 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" h="2469">
                <a:moveTo>
                  <a:pt x="1235" y="147"/>
                </a:moveTo>
                <a:lnTo>
                  <a:pt x="2475" y="0"/>
                </a:lnTo>
                <a:lnTo>
                  <a:pt x="2475" y="2469"/>
                </a:lnTo>
                <a:lnTo>
                  <a:pt x="0" y="2469"/>
                </a:lnTo>
                <a:lnTo>
                  <a:pt x="0" y="0"/>
                </a:lnTo>
                <a:lnTo>
                  <a:pt x="1235" y="147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square" lIns="182880" tIns="365760" rIns="182880" bIns="182880" anchor="t" anchorCtr="0"/>
          <a:lstStyle/>
          <a:p>
            <a:pPr marL="166688" lvl="1" indent="-166688" defTabSz="330200" eaLnBrk="1" hangingPunct="1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SzPct val="140000"/>
              <a:tabLst>
                <a:tab pos="8521700" algn="r"/>
              </a:tabLst>
            </a:pPr>
            <a:endParaRPr lang="en-GB" altLang="de-DE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2"/>
          </p:nvPr>
        </p:nvSpPr>
        <p:spPr>
          <a:xfrm rot="5400000">
            <a:off x="6485343" y="-169973"/>
            <a:ext cx="636898" cy="4199470"/>
          </a:xfrm>
          <a:prstGeom prst="homePlate">
            <a:avLst>
              <a:gd name="adj" fmla="val 35000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vert="vert270" anchor="ctr">
            <a:norm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lang="en-US" sz="1400" b="1" kern="1200" cap="all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indent="0" algn="ctr">
              <a:spcBef>
                <a:spcPts val="0"/>
              </a:spcBef>
              <a:buNone/>
              <a:defRPr sz="1200" b="1"/>
            </a:lvl2pPr>
            <a:lvl3pPr indent="0" algn="ctr">
              <a:spcBef>
                <a:spcPts val="0"/>
              </a:spcBef>
              <a:buNone/>
              <a:defRPr sz="1200" b="1"/>
            </a:lvl3pPr>
            <a:lvl4pPr indent="0" algn="ctr">
              <a:spcBef>
                <a:spcPts val="0"/>
              </a:spcBef>
              <a:buNone/>
              <a:defRPr sz="1200" b="1"/>
            </a:lvl4pPr>
            <a:lvl5pPr indent="0" algn="ctr">
              <a:spcBef>
                <a:spcPts val="0"/>
              </a:spcBef>
              <a:buNone/>
              <a:defRPr sz="1200" b="1"/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4"/>
          <p:cNvSpPr>
            <a:spLocks noGrp="1"/>
          </p:cNvSpPr>
          <p:nvPr>
            <p:ph sz="quarter" idx="33"/>
          </p:nvPr>
        </p:nvSpPr>
        <p:spPr>
          <a:xfrm>
            <a:off x="4743713" y="2379134"/>
            <a:ext cx="4114800" cy="3749040"/>
          </a:xfr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182880" tIns="137160" rIns="182880" bIns="182880">
            <a:noAutofit/>
          </a:bodyPr>
          <a:lstStyle>
            <a:lvl1pPr>
              <a:defRPr sz="1400"/>
            </a:lvl1pPr>
            <a:lvl2pPr>
              <a:defRPr sz="1400"/>
            </a:lvl2pPr>
            <a:lvl3pPr marL="401638" indent="-112713">
              <a:defRPr sz="1200"/>
            </a:lvl3pPr>
            <a:lvl4pPr marL="512763" indent="-111125">
              <a:defRPr sz="1100"/>
            </a:lvl4pPr>
            <a:lvl5pPr marL="630238" indent="-117475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Consequences Vertic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reeform 4"/>
          <p:cNvSpPr>
            <a:spLocks/>
          </p:cNvSpPr>
          <p:nvPr userDrawn="1"/>
        </p:nvSpPr>
        <p:spPr bwMode="auto">
          <a:xfrm>
            <a:off x="228600" y="2104926"/>
            <a:ext cx="2057400" cy="4070449"/>
          </a:xfrm>
          <a:custGeom>
            <a:avLst/>
            <a:gdLst>
              <a:gd name="connsiteX0" fmla="*/ 0 w 2475"/>
              <a:gd name="connsiteY0" fmla="*/ 236 h 2312"/>
              <a:gd name="connsiteX1" fmla="*/ 1228 w 2475"/>
              <a:gd name="connsiteY1" fmla="*/ 0 h 2312"/>
              <a:gd name="connsiteX2" fmla="*/ 2475 w 2475"/>
              <a:gd name="connsiteY2" fmla="*/ 236 h 2312"/>
              <a:gd name="connsiteX3" fmla="*/ 2475 w 2475"/>
              <a:gd name="connsiteY3" fmla="*/ 2312 h 2312"/>
              <a:gd name="connsiteX4" fmla="*/ 0 w 2475"/>
              <a:gd name="connsiteY4" fmla="*/ 2312 h 2312"/>
              <a:gd name="connsiteX5" fmla="*/ 0 w 2475"/>
              <a:gd name="connsiteY5" fmla="*/ 236 h 2312"/>
              <a:gd name="connsiteX0" fmla="*/ 0 w 2475"/>
              <a:gd name="connsiteY0" fmla="*/ 0 h 2469"/>
              <a:gd name="connsiteX1" fmla="*/ 1228 w 2475"/>
              <a:gd name="connsiteY1" fmla="*/ 157 h 2469"/>
              <a:gd name="connsiteX2" fmla="*/ 2475 w 2475"/>
              <a:gd name="connsiteY2" fmla="*/ 393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7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228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40 w 2475"/>
              <a:gd name="connsiteY3" fmla="*/ 151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40 w 2475"/>
              <a:gd name="connsiteY3" fmla="*/ 151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35 w 2475"/>
              <a:gd name="connsiteY3" fmla="*/ 107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5 w 2475"/>
              <a:gd name="connsiteY2" fmla="*/ 107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90 w 2475"/>
              <a:gd name="connsiteY5" fmla="*/ 203 h 2469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90 w 2475"/>
              <a:gd name="connsiteY5" fmla="*/ 203 h 2469"/>
              <a:gd name="connsiteX6" fmla="*/ 1235 w 2475"/>
              <a:gd name="connsiteY6" fmla="*/ 107 h 2469"/>
              <a:gd name="connsiteX0" fmla="*/ 1235 w 2475"/>
              <a:gd name="connsiteY0" fmla="*/ 501 h 2863"/>
              <a:gd name="connsiteX1" fmla="*/ 2475 w 2475"/>
              <a:gd name="connsiteY1" fmla="*/ 394 h 2863"/>
              <a:gd name="connsiteX2" fmla="*/ 2475 w 2475"/>
              <a:gd name="connsiteY2" fmla="*/ 2863 h 2863"/>
              <a:gd name="connsiteX3" fmla="*/ 0 w 2475"/>
              <a:gd name="connsiteY3" fmla="*/ 2863 h 2863"/>
              <a:gd name="connsiteX4" fmla="*/ 0 w 2475"/>
              <a:gd name="connsiteY4" fmla="*/ 394 h 2863"/>
              <a:gd name="connsiteX5" fmla="*/ 1235 w 2475"/>
              <a:gd name="connsiteY5" fmla="*/ 501 h 2863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07 h 2469"/>
              <a:gd name="connsiteX0" fmla="*/ 1235 w 2475"/>
              <a:gd name="connsiteY0" fmla="*/ 149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9 h 2469"/>
              <a:gd name="connsiteX0" fmla="*/ 1235 w 2475"/>
              <a:gd name="connsiteY0" fmla="*/ 149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9 h 2469"/>
              <a:gd name="connsiteX0" fmla="*/ 1235 w 2475"/>
              <a:gd name="connsiteY0" fmla="*/ 118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18 h 2469"/>
              <a:gd name="connsiteX0" fmla="*/ 1235 w 2475"/>
              <a:gd name="connsiteY0" fmla="*/ 14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7 h 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" h="2469">
                <a:moveTo>
                  <a:pt x="1235" y="147"/>
                </a:moveTo>
                <a:lnTo>
                  <a:pt x="2475" y="0"/>
                </a:lnTo>
                <a:lnTo>
                  <a:pt x="2475" y="2469"/>
                </a:lnTo>
                <a:lnTo>
                  <a:pt x="0" y="2469"/>
                </a:lnTo>
                <a:lnTo>
                  <a:pt x="0" y="0"/>
                </a:lnTo>
                <a:lnTo>
                  <a:pt x="1235" y="147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square" lIns="182880" tIns="365760" rIns="182880" bIns="182880" anchor="t" anchorCtr="0"/>
          <a:lstStyle/>
          <a:p>
            <a:pPr marL="166688" lvl="1" indent="-166688" defTabSz="330200" eaLnBrk="1" hangingPunct="1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SzPct val="140000"/>
              <a:tabLst>
                <a:tab pos="8521700" algn="r"/>
              </a:tabLst>
            </a:pPr>
            <a:endParaRPr lang="en-GB" altLang="de-DE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 rot="5400000">
            <a:off x="938851" y="901062"/>
            <a:ext cx="636898" cy="2057400"/>
          </a:xfrm>
          <a:prstGeom prst="homePlate">
            <a:avLst>
              <a:gd name="adj" fmla="val 35000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vert="vert270" anchor="ctr">
            <a:norm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lang="en-US" sz="1200" b="1" kern="1200" cap="all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indent="0" algn="ctr">
              <a:spcBef>
                <a:spcPts val="0"/>
              </a:spcBef>
              <a:buNone/>
              <a:defRPr sz="1200" b="1"/>
            </a:lvl2pPr>
            <a:lvl3pPr indent="0" algn="ctr">
              <a:spcBef>
                <a:spcPts val="0"/>
              </a:spcBef>
              <a:buNone/>
              <a:defRPr sz="1200" b="1"/>
            </a:lvl3pPr>
            <a:lvl4pPr indent="0" algn="ctr">
              <a:spcBef>
                <a:spcPts val="0"/>
              </a:spcBef>
              <a:buNone/>
              <a:defRPr sz="1200" b="1"/>
            </a:lvl4pPr>
            <a:lvl5pPr indent="0" algn="ctr">
              <a:spcBef>
                <a:spcPts val="0"/>
              </a:spcBef>
              <a:buNone/>
              <a:defRPr sz="1200" b="1"/>
            </a:lvl5pPr>
          </a:lstStyle>
          <a:p>
            <a:pPr lvl="0"/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1"/>
          </p:nvPr>
        </p:nvSpPr>
        <p:spPr>
          <a:xfrm>
            <a:off x="254001" y="2382078"/>
            <a:ext cx="2011680" cy="3749040"/>
          </a:xfr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182880" tIns="91440" rIns="182880" bIns="18288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5" name="Freeform 4"/>
          <p:cNvSpPr>
            <a:spLocks/>
          </p:cNvSpPr>
          <p:nvPr userDrawn="1"/>
        </p:nvSpPr>
        <p:spPr bwMode="auto">
          <a:xfrm>
            <a:off x="6866467" y="2104926"/>
            <a:ext cx="2057400" cy="4070449"/>
          </a:xfrm>
          <a:custGeom>
            <a:avLst/>
            <a:gdLst>
              <a:gd name="connsiteX0" fmla="*/ 0 w 2475"/>
              <a:gd name="connsiteY0" fmla="*/ 236 h 2312"/>
              <a:gd name="connsiteX1" fmla="*/ 1228 w 2475"/>
              <a:gd name="connsiteY1" fmla="*/ 0 h 2312"/>
              <a:gd name="connsiteX2" fmla="*/ 2475 w 2475"/>
              <a:gd name="connsiteY2" fmla="*/ 236 h 2312"/>
              <a:gd name="connsiteX3" fmla="*/ 2475 w 2475"/>
              <a:gd name="connsiteY3" fmla="*/ 2312 h 2312"/>
              <a:gd name="connsiteX4" fmla="*/ 0 w 2475"/>
              <a:gd name="connsiteY4" fmla="*/ 2312 h 2312"/>
              <a:gd name="connsiteX5" fmla="*/ 0 w 2475"/>
              <a:gd name="connsiteY5" fmla="*/ 236 h 2312"/>
              <a:gd name="connsiteX0" fmla="*/ 0 w 2475"/>
              <a:gd name="connsiteY0" fmla="*/ 0 h 2469"/>
              <a:gd name="connsiteX1" fmla="*/ 1228 w 2475"/>
              <a:gd name="connsiteY1" fmla="*/ 157 h 2469"/>
              <a:gd name="connsiteX2" fmla="*/ 2475 w 2475"/>
              <a:gd name="connsiteY2" fmla="*/ 393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7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228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40 w 2475"/>
              <a:gd name="connsiteY3" fmla="*/ 151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40 w 2475"/>
              <a:gd name="connsiteY3" fmla="*/ 151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35 w 2475"/>
              <a:gd name="connsiteY3" fmla="*/ 107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5 w 2475"/>
              <a:gd name="connsiteY2" fmla="*/ 107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90 w 2475"/>
              <a:gd name="connsiteY5" fmla="*/ 203 h 2469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90 w 2475"/>
              <a:gd name="connsiteY5" fmla="*/ 203 h 2469"/>
              <a:gd name="connsiteX6" fmla="*/ 1235 w 2475"/>
              <a:gd name="connsiteY6" fmla="*/ 107 h 2469"/>
              <a:gd name="connsiteX0" fmla="*/ 1235 w 2475"/>
              <a:gd name="connsiteY0" fmla="*/ 501 h 2863"/>
              <a:gd name="connsiteX1" fmla="*/ 2475 w 2475"/>
              <a:gd name="connsiteY1" fmla="*/ 394 h 2863"/>
              <a:gd name="connsiteX2" fmla="*/ 2475 w 2475"/>
              <a:gd name="connsiteY2" fmla="*/ 2863 h 2863"/>
              <a:gd name="connsiteX3" fmla="*/ 0 w 2475"/>
              <a:gd name="connsiteY3" fmla="*/ 2863 h 2863"/>
              <a:gd name="connsiteX4" fmla="*/ 0 w 2475"/>
              <a:gd name="connsiteY4" fmla="*/ 394 h 2863"/>
              <a:gd name="connsiteX5" fmla="*/ 1235 w 2475"/>
              <a:gd name="connsiteY5" fmla="*/ 501 h 2863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07 h 2469"/>
              <a:gd name="connsiteX0" fmla="*/ 1235 w 2475"/>
              <a:gd name="connsiteY0" fmla="*/ 149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9 h 2469"/>
              <a:gd name="connsiteX0" fmla="*/ 1235 w 2475"/>
              <a:gd name="connsiteY0" fmla="*/ 149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9 h 2469"/>
              <a:gd name="connsiteX0" fmla="*/ 1235 w 2475"/>
              <a:gd name="connsiteY0" fmla="*/ 118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18 h 2469"/>
              <a:gd name="connsiteX0" fmla="*/ 1235 w 2475"/>
              <a:gd name="connsiteY0" fmla="*/ 14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7 h 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" h="2469">
                <a:moveTo>
                  <a:pt x="1235" y="147"/>
                </a:moveTo>
                <a:lnTo>
                  <a:pt x="2475" y="0"/>
                </a:lnTo>
                <a:lnTo>
                  <a:pt x="2475" y="2469"/>
                </a:lnTo>
                <a:lnTo>
                  <a:pt x="0" y="2469"/>
                </a:lnTo>
                <a:lnTo>
                  <a:pt x="0" y="0"/>
                </a:lnTo>
                <a:lnTo>
                  <a:pt x="1235" y="147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square" lIns="182880" tIns="365760" rIns="182880" bIns="182880" anchor="t" anchorCtr="0"/>
          <a:lstStyle/>
          <a:p>
            <a:pPr marL="166688" lvl="1" indent="-166688" defTabSz="330200" eaLnBrk="1" hangingPunct="1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SzPct val="140000"/>
              <a:tabLst>
                <a:tab pos="8521700" algn="r"/>
              </a:tabLst>
            </a:pPr>
            <a:endParaRPr lang="en-GB" altLang="de-DE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40"/>
          </p:nvPr>
        </p:nvSpPr>
        <p:spPr>
          <a:xfrm rot="5400000">
            <a:off x="7576718" y="901062"/>
            <a:ext cx="636898" cy="2057400"/>
          </a:xfrm>
          <a:prstGeom prst="homePlate">
            <a:avLst>
              <a:gd name="adj" fmla="val 35000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vert="vert270" anchor="ctr">
            <a:norm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lang="en-US" sz="1200" b="1" kern="1200" cap="all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indent="0" algn="ctr">
              <a:spcBef>
                <a:spcPts val="0"/>
              </a:spcBef>
              <a:buNone/>
              <a:defRPr sz="1200" b="1"/>
            </a:lvl2pPr>
            <a:lvl3pPr indent="0" algn="ctr">
              <a:spcBef>
                <a:spcPts val="0"/>
              </a:spcBef>
              <a:buNone/>
              <a:defRPr sz="1200" b="1"/>
            </a:lvl3pPr>
            <a:lvl4pPr indent="0" algn="ctr">
              <a:spcBef>
                <a:spcPts val="0"/>
              </a:spcBef>
              <a:buNone/>
              <a:defRPr sz="1200" b="1"/>
            </a:lvl4pPr>
            <a:lvl5pPr indent="0" algn="ctr">
              <a:spcBef>
                <a:spcPts val="0"/>
              </a:spcBef>
              <a:buNone/>
              <a:defRPr sz="1200" b="1"/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4"/>
          <p:cNvSpPr>
            <a:spLocks noGrp="1"/>
          </p:cNvSpPr>
          <p:nvPr>
            <p:ph sz="quarter" idx="41"/>
          </p:nvPr>
        </p:nvSpPr>
        <p:spPr>
          <a:xfrm>
            <a:off x="6891868" y="2382078"/>
            <a:ext cx="2011680" cy="3749040"/>
          </a:xfr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182880" tIns="91440" rIns="182880" bIns="18288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8" name="Freeform 4"/>
          <p:cNvSpPr>
            <a:spLocks/>
          </p:cNvSpPr>
          <p:nvPr userDrawn="1"/>
        </p:nvSpPr>
        <p:spPr bwMode="auto">
          <a:xfrm>
            <a:off x="4653844" y="2104926"/>
            <a:ext cx="2057400" cy="4070449"/>
          </a:xfrm>
          <a:custGeom>
            <a:avLst/>
            <a:gdLst>
              <a:gd name="connsiteX0" fmla="*/ 0 w 2475"/>
              <a:gd name="connsiteY0" fmla="*/ 236 h 2312"/>
              <a:gd name="connsiteX1" fmla="*/ 1228 w 2475"/>
              <a:gd name="connsiteY1" fmla="*/ 0 h 2312"/>
              <a:gd name="connsiteX2" fmla="*/ 2475 w 2475"/>
              <a:gd name="connsiteY2" fmla="*/ 236 h 2312"/>
              <a:gd name="connsiteX3" fmla="*/ 2475 w 2475"/>
              <a:gd name="connsiteY3" fmla="*/ 2312 h 2312"/>
              <a:gd name="connsiteX4" fmla="*/ 0 w 2475"/>
              <a:gd name="connsiteY4" fmla="*/ 2312 h 2312"/>
              <a:gd name="connsiteX5" fmla="*/ 0 w 2475"/>
              <a:gd name="connsiteY5" fmla="*/ 236 h 2312"/>
              <a:gd name="connsiteX0" fmla="*/ 0 w 2475"/>
              <a:gd name="connsiteY0" fmla="*/ 0 h 2469"/>
              <a:gd name="connsiteX1" fmla="*/ 1228 w 2475"/>
              <a:gd name="connsiteY1" fmla="*/ 157 h 2469"/>
              <a:gd name="connsiteX2" fmla="*/ 2475 w 2475"/>
              <a:gd name="connsiteY2" fmla="*/ 393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7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228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40 w 2475"/>
              <a:gd name="connsiteY3" fmla="*/ 151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40 w 2475"/>
              <a:gd name="connsiteY3" fmla="*/ 151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35 w 2475"/>
              <a:gd name="connsiteY3" fmla="*/ 107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5 w 2475"/>
              <a:gd name="connsiteY2" fmla="*/ 107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90 w 2475"/>
              <a:gd name="connsiteY5" fmla="*/ 203 h 2469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90 w 2475"/>
              <a:gd name="connsiteY5" fmla="*/ 203 h 2469"/>
              <a:gd name="connsiteX6" fmla="*/ 1235 w 2475"/>
              <a:gd name="connsiteY6" fmla="*/ 107 h 2469"/>
              <a:gd name="connsiteX0" fmla="*/ 1235 w 2475"/>
              <a:gd name="connsiteY0" fmla="*/ 501 h 2863"/>
              <a:gd name="connsiteX1" fmla="*/ 2475 w 2475"/>
              <a:gd name="connsiteY1" fmla="*/ 394 h 2863"/>
              <a:gd name="connsiteX2" fmla="*/ 2475 w 2475"/>
              <a:gd name="connsiteY2" fmla="*/ 2863 h 2863"/>
              <a:gd name="connsiteX3" fmla="*/ 0 w 2475"/>
              <a:gd name="connsiteY3" fmla="*/ 2863 h 2863"/>
              <a:gd name="connsiteX4" fmla="*/ 0 w 2475"/>
              <a:gd name="connsiteY4" fmla="*/ 394 h 2863"/>
              <a:gd name="connsiteX5" fmla="*/ 1235 w 2475"/>
              <a:gd name="connsiteY5" fmla="*/ 501 h 2863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07 h 2469"/>
              <a:gd name="connsiteX0" fmla="*/ 1235 w 2475"/>
              <a:gd name="connsiteY0" fmla="*/ 149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9 h 2469"/>
              <a:gd name="connsiteX0" fmla="*/ 1235 w 2475"/>
              <a:gd name="connsiteY0" fmla="*/ 149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9 h 2469"/>
              <a:gd name="connsiteX0" fmla="*/ 1235 w 2475"/>
              <a:gd name="connsiteY0" fmla="*/ 118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18 h 2469"/>
              <a:gd name="connsiteX0" fmla="*/ 1235 w 2475"/>
              <a:gd name="connsiteY0" fmla="*/ 14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7 h 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" h="2469">
                <a:moveTo>
                  <a:pt x="1235" y="147"/>
                </a:moveTo>
                <a:lnTo>
                  <a:pt x="2475" y="0"/>
                </a:lnTo>
                <a:lnTo>
                  <a:pt x="2475" y="2469"/>
                </a:lnTo>
                <a:lnTo>
                  <a:pt x="0" y="2469"/>
                </a:lnTo>
                <a:lnTo>
                  <a:pt x="0" y="0"/>
                </a:lnTo>
                <a:lnTo>
                  <a:pt x="1235" y="147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square" lIns="182880" tIns="365760" rIns="182880" bIns="182880" anchor="t" anchorCtr="0"/>
          <a:lstStyle/>
          <a:p>
            <a:pPr marL="166688" lvl="1" indent="-166688" defTabSz="330200" eaLnBrk="1" hangingPunct="1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SzPct val="140000"/>
              <a:tabLst>
                <a:tab pos="8521700" algn="r"/>
              </a:tabLst>
            </a:pPr>
            <a:endParaRPr lang="en-GB" altLang="de-DE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42"/>
          </p:nvPr>
        </p:nvSpPr>
        <p:spPr>
          <a:xfrm rot="5400000">
            <a:off x="5364095" y="901062"/>
            <a:ext cx="636898" cy="2057400"/>
          </a:xfrm>
          <a:prstGeom prst="homePlate">
            <a:avLst>
              <a:gd name="adj" fmla="val 35000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vert="vert270" anchor="ctr">
            <a:norm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lang="en-US" sz="1200" b="1" kern="1200" cap="all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indent="0" algn="ctr">
              <a:spcBef>
                <a:spcPts val="0"/>
              </a:spcBef>
              <a:buNone/>
              <a:defRPr sz="1200" b="1"/>
            </a:lvl2pPr>
            <a:lvl3pPr indent="0" algn="ctr">
              <a:spcBef>
                <a:spcPts val="0"/>
              </a:spcBef>
              <a:buNone/>
              <a:defRPr sz="1200" b="1"/>
            </a:lvl3pPr>
            <a:lvl4pPr indent="0" algn="ctr">
              <a:spcBef>
                <a:spcPts val="0"/>
              </a:spcBef>
              <a:buNone/>
              <a:defRPr sz="1200" b="1"/>
            </a:lvl4pPr>
            <a:lvl5pPr indent="0" algn="ctr">
              <a:spcBef>
                <a:spcPts val="0"/>
              </a:spcBef>
              <a:buNone/>
              <a:defRPr sz="1200" b="1"/>
            </a:lvl5pPr>
          </a:lstStyle>
          <a:p>
            <a:pPr lvl="0"/>
            <a:endParaRPr lang="en-US" dirty="0"/>
          </a:p>
        </p:txBody>
      </p:sp>
      <p:sp>
        <p:nvSpPr>
          <p:cNvPr id="50" name="Content Placeholder 4"/>
          <p:cNvSpPr>
            <a:spLocks noGrp="1"/>
          </p:cNvSpPr>
          <p:nvPr>
            <p:ph sz="quarter" idx="43"/>
          </p:nvPr>
        </p:nvSpPr>
        <p:spPr>
          <a:xfrm>
            <a:off x="4679245" y="2382078"/>
            <a:ext cx="2011680" cy="3749040"/>
          </a:xfr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182880" tIns="91440" rIns="182880" bIns="18288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1" name="Freeform 4"/>
          <p:cNvSpPr>
            <a:spLocks/>
          </p:cNvSpPr>
          <p:nvPr userDrawn="1"/>
        </p:nvSpPr>
        <p:spPr bwMode="auto">
          <a:xfrm>
            <a:off x="2441222" y="2104926"/>
            <a:ext cx="2057400" cy="4070449"/>
          </a:xfrm>
          <a:custGeom>
            <a:avLst/>
            <a:gdLst>
              <a:gd name="connsiteX0" fmla="*/ 0 w 2475"/>
              <a:gd name="connsiteY0" fmla="*/ 236 h 2312"/>
              <a:gd name="connsiteX1" fmla="*/ 1228 w 2475"/>
              <a:gd name="connsiteY1" fmla="*/ 0 h 2312"/>
              <a:gd name="connsiteX2" fmla="*/ 2475 w 2475"/>
              <a:gd name="connsiteY2" fmla="*/ 236 h 2312"/>
              <a:gd name="connsiteX3" fmla="*/ 2475 w 2475"/>
              <a:gd name="connsiteY3" fmla="*/ 2312 h 2312"/>
              <a:gd name="connsiteX4" fmla="*/ 0 w 2475"/>
              <a:gd name="connsiteY4" fmla="*/ 2312 h 2312"/>
              <a:gd name="connsiteX5" fmla="*/ 0 w 2475"/>
              <a:gd name="connsiteY5" fmla="*/ 236 h 2312"/>
              <a:gd name="connsiteX0" fmla="*/ 0 w 2475"/>
              <a:gd name="connsiteY0" fmla="*/ 0 h 2469"/>
              <a:gd name="connsiteX1" fmla="*/ 1228 w 2475"/>
              <a:gd name="connsiteY1" fmla="*/ 157 h 2469"/>
              <a:gd name="connsiteX2" fmla="*/ 2475 w 2475"/>
              <a:gd name="connsiteY2" fmla="*/ 393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7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228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2475 w 2475"/>
              <a:gd name="connsiteY2" fmla="*/ 0 h 2469"/>
              <a:gd name="connsiteX3" fmla="*/ 2475 w 2475"/>
              <a:gd name="connsiteY3" fmla="*/ 2469 h 2469"/>
              <a:gd name="connsiteX4" fmla="*/ 0 w 2475"/>
              <a:gd name="connsiteY4" fmla="*/ 2469 h 2469"/>
              <a:gd name="connsiteX5" fmla="*/ 0 w 2475"/>
              <a:gd name="connsiteY5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40 w 2475"/>
              <a:gd name="connsiteY3" fmla="*/ 151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40 w 2475"/>
              <a:gd name="connsiteY3" fmla="*/ 151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4 w 2475"/>
              <a:gd name="connsiteY2" fmla="*/ 151 h 2469"/>
              <a:gd name="connsiteX3" fmla="*/ 1235 w 2475"/>
              <a:gd name="connsiteY3" fmla="*/ 107 h 2469"/>
              <a:gd name="connsiteX4" fmla="*/ 2475 w 2475"/>
              <a:gd name="connsiteY4" fmla="*/ 0 h 2469"/>
              <a:gd name="connsiteX5" fmla="*/ 2475 w 2475"/>
              <a:gd name="connsiteY5" fmla="*/ 2469 h 2469"/>
              <a:gd name="connsiteX6" fmla="*/ 0 w 2475"/>
              <a:gd name="connsiteY6" fmla="*/ 2469 h 2469"/>
              <a:gd name="connsiteX7" fmla="*/ 0 w 2475"/>
              <a:gd name="connsiteY7" fmla="*/ 0 h 2469"/>
              <a:gd name="connsiteX0" fmla="*/ 0 w 2475"/>
              <a:gd name="connsiteY0" fmla="*/ 0 h 2469"/>
              <a:gd name="connsiteX1" fmla="*/ 1228 w 2475"/>
              <a:gd name="connsiteY1" fmla="*/ 150 h 2469"/>
              <a:gd name="connsiteX2" fmla="*/ 1235 w 2475"/>
              <a:gd name="connsiteY2" fmla="*/ 107 h 2469"/>
              <a:gd name="connsiteX3" fmla="*/ 2475 w 2475"/>
              <a:gd name="connsiteY3" fmla="*/ 0 h 2469"/>
              <a:gd name="connsiteX4" fmla="*/ 2475 w 2475"/>
              <a:gd name="connsiteY4" fmla="*/ 2469 h 2469"/>
              <a:gd name="connsiteX5" fmla="*/ 0 w 2475"/>
              <a:gd name="connsiteY5" fmla="*/ 2469 h 2469"/>
              <a:gd name="connsiteX6" fmla="*/ 0 w 2475"/>
              <a:gd name="connsiteY6" fmla="*/ 0 h 2469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90 w 2475"/>
              <a:gd name="connsiteY5" fmla="*/ 203 h 2469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90 w 2475"/>
              <a:gd name="connsiteY5" fmla="*/ 203 h 2469"/>
              <a:gd name="connsiteX6" fmla="*/ 1235 w 2475"/>
              <a:gd name="connsiteY6" fmla="*/ 107 h 2469"/>
              <a:gd name="connsiteX0" fmla="*/ 1235 w 2475"/>
              <a:gd name="connsiteY0" fmla="*/ 501 h 2863"/>
              <a:gd name="connsiteX1" fmla="*/ 2475 w 2475"/>
              <a:gd name="connsiteY1" fmla="*/ 394 h 2863"/>
              <a:gd name="connsiteX2" fmla="*/ 2475 w 2475"/>
              <a:gd name="connsiteY2" fmla="*/ 2863 h 2863"/>
              <a:gd name="connsiteX3" fmla="*/ 0 w 2475"/>
              <a:gd name="connsiteY3" fmla="*/ 2863 h 2863"/>
              <a:gd name="connsiteX4" fmla="*/ 0 w 2475"/>
              <a:gd name="connsiteY4" fmla="*/ 394 h 2863"/>
              <a:gd name="connsiteX5" fmla="*/ 1235 w 2475"/>
              <a:gd name="connsiteY5" fmla="*/ 501 h 2863"/>
              <a:gd name="connsiteX0" fmla="*/ 1235 w 2475"/>
              <a:gd name="connsiteY0" fmla="*/ 10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07 h 2469"/>
              <a:gd name="connsiteX0" fmla="*/ 1235 w 2475"/>
              <a:gd name="connsiteY0" fmla="*/ 149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9 h 2469"/>
              <a:gd name="connsiteX0" fmla="*/ 1235 w 2475"/>
              <a:gd name="connsiteY0" fmla="*/ 149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9 h 2469"/>
              <a:gd name="connsiteX0" fmla="*/ 1235 w 2475"/>
              <a:gd name="connsiteY0" fmla="*/ 118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18 h 2469"/>
              <a:gd name="connsiteX0" fmla="*/ 1235 w 2475"/>
              <a:gd name="connsiteY0" fmla="*/ 147 h 2469"/>
              <a:gd name="connsiteX1" fmla="*/ 2475 w 2475"/>
              <a:gd name="connsiteY1" fmla="*/ 0 h 2469"/>
              <a:gd name="connsiteX2" fmla="*/ 2475 w 2475"/>
              <a:gd name="connsiteY2" fmla="*/ 2469 h 2469"/>
              <a:gd name="connsiteX3" fmla="*/ 0 w 2475"/>
              <a:gd name="connsiteY3" fmla="*/ 2469 h 2469"/>
              <a:gd name="connsiteX4" fmla="*/ 0 w 2475"/>
              <a:gd name="connsiteY4" fmla="*/ 0 h 2469"/>
              <a:gd name="connsiteX5" fmla="*/ 1235 w 2475"/>
              <a:gd name="connsiteY5" fmla="*/ 147 h 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" h="2469">
                <a:moveTo>
                  <a:pt x="1235" y="147"/>
                </a:moveTo>
                <a:lnTo>
                  <a:pt x="2475" y="0"/>
                </a:lnTo>
                <a:lnTo>
                  <a:pt x="2475" y="2469"/>
                </a:lnTo>
                <a:lnTo>
                  <a:pt x="0" y="2469"/>
                </a:lnTo>
                <a:lnTo>
                  <a:pt x="0" y="0"/>
                </a:lnTo>
                <a:lnTo>
                  <a:pt x="1235" y="147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square" lIns="182880" tIns="365760" rIns="182880" bIns="182880" anchor="t" anchorCtr="0"/>
          <a:lstStyle/>
          <a:p>
            <a:pPr marL="166688" lvl="1" indent="-166688" defTabSz="330200" eaLnBrk="1" hangingPunct="1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SzPct val="140000"/>
              <a:tabLst>
                <a:tab pos="8521700" algn="r"/>
              </a:tabLst>
            </a:pPr>
            <a:endParaRPr lang="en-GB" altLang="de-DE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44"/>
          </p:nvPr>
        </p:nvSpPr>
        <p:spPr>
          <a:xfrm rot="5400000">
            <a:off x="3151473" y="901062"/>
            <a:ext cx="636898" cy="2057400"/>
          </a:xfrm>
          <a:prstGeom prst="homePlate">
            <a:avLst>
              <a:gd name="adj" fmla="val 35000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vert="vert270" anchor="ctr">
            <a:norm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lang="en-US" sz="1200" b="1" kern="1200" cap="all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indent="0" algn="ctr">
              <a:spcBef>
                <a:spcPts val="0"/>
              </a:spcBef>
              <a:buNone/>
              <a:defRPr sz="1200" b="1"/>
            </a:lvl2pPr>
            <a:lvl3pPr indent="0" algn="ctr">
              <a:spcBef>
                <a:spcPts val="0"/>
              </a:spcBef>
              <a:buNone/>
              <a:defRPr sz="1200" b="1"/>
            </a:lvl3pPr>
            <a:lvl4pPr indent="0" algn="ctr">
              <a:spcBef>
                <a:spcPts val="0"/>
              </a:spcBef>
              <a:buNone/>
              <a:defRPr sz="1200" b="1"/>
            </a:lvl4pPr>
            <a:lvl5pPr indent="0" algn="ctr">
              <a:spcBef>
                <a:spcPts val="0"/>
              </a:spcBef>
              <a:buNone/>
              <a:defRPr sz="1200" b="1"/>
            </a:lvl5pPr>
          </a:lstStyle>
          <a:p>
            <a:pPr lvl="0"/>
            <a:endParaRPr lang="en-US" dirty="0"/>
          </a:p>
        </p:txBody>
      </p:sp>
      <p:sp>
        <p:nvSpPr>
          <p:cNvPr id="53" name="Content Placeholder 4"/>
          <p:cNvSpPr>
            <a:spLocks noGrp="1"/>
          </p:cNvSpPr>
          <p:nvPr>
            <p:ph sz="quarter" idx="45"/>
          </p:nvPr>
        </p:nvSpPr>
        <p:spPr>
          <a:xfrm>
            <a:off x="2466623" y="2382078"/>
            <a:ext cx="2011680" cy="3749040"/>
          </a:xfr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182880" tIns="91440" rIns="182880" bIns="18288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228600" y="2133600"/>
            <a:ext cx="2734733" cy="4041775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lIns="182880" tIns="137160" rIns="182880" bIns="137160" anchor="t" anchorCtr="0">
            <a:noAutofit/>
          </a:bodyPr>
          <a:lstStyle>
            <a:lvl1pPr>
              <a:defRPr sz="1200"/>
            </a:lvl1pPr>
            <a:lvl2pPr marL="225425" indent="-225425">
              <a:tabLst>
                <a:tab pos="225425" algn="l"/>
              </a:tabLst>
              <a:defRPr sz="1200"/>
            </a:lvl2pPr>
            <a:lvl3pPr marL="342900" indent="-114300">
              <a:defRPr sz="1100"/>
            </a:lvl3pPr>
            <a:lvl4pPr marL="457200" indent="-114300">
              <a:defRPr sz="1050"/>
            </a:lvl4pPr>
            <a:lvl5pPr marL="571500" indent="-114300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603375"/>
            <a:ext cx="2880360" cy="457200"/>
          </a:xfrm>
          <a:prstGeom prst="homePlate">
            <a:avLst>
              <a:gd name="adj" fmla="val 33316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lIns="137160" tIns="137160" rIns="274320" bIns="137160" anchor="ctr"/>
          <a:lstStyle>
            <a:lvl1pPr marL="0" indent="0" algn="l">
              <a:buNone/>
              <a:defRPr sz="1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341313" indent="-169863">
              <a:defRPr sz="1200"/>
            </a:lvl2pPr>
            <a:lvl3pPr marL="512763" indent="-171450">
              <a:defRPr sz="1200"/>
            </a:lvl3pPr>
            <a:lvl4pPr marL="682625" indent="-169863">
              <a:defRPr sz="1200"/>
            </a:lvl4pPr>
            <a:lvl5pPr marL="854075" indent="-171450">
              <a:defRPr sz="1200"/>
            </a:lvl5pPr>
          </a:lstStyle>
          <a:p>
            <a:pPr lvl="0"/>
            <a:r>
              <a:rPr lang="en-US" dirty="0" smtClean="0"/>
              <a:t>Enter Phase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131820" y="1603375"/>
            <a:ext cx="2880360" cy="461963"/>
          </a:xfrm>
          <a:prstGeom prst="chevron">
            <a:avLst>
              <a:gd name="adj" fmla="val 34831"/>
            </a:avLst>
          </a:prstGeom>
          <a:solidFill>
            <a:srgbClr val="000000"/>
          </a:solidFill>
          <a:ln w="12700">
            <a:solidFill>
              <a:schemeClr val="tx1"/>
            </a:solidFill>
          </a:ln>
        </p:spPr>
        <p:txBody>
          <a:bodyPr lIns="91440" rIns="91440" anchor="ctr"/>
          <a:lstStyle>
            <a:lvl1pPr>
              <a:buNone/>
              <a:defRPr sz="1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Phase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035040" y="1603375"/>
            <a:ext cx="2880360" cy="461963"/>
          </a:xfrm>
          <a:prstGeom prst="chevron">
            <a:avLst>
              <a:gd name="adj" fmla="val 34831"/>
            </a:avLst>
          </a:prstGeom>
          <a:solidFill>
            <a:srgbClr val="000000"/>
          </a:solidFill>
          <a:ln w="12700">
            <a:solidFill>
              <a:schemeClr val="tx1"/>
            </a:solidFill>
          </a:ln>
        </p:spPr>
        <p:txBody>
          <a:bodyPr lIns="91440" rIns="91440" anchor="ctr"/>
          <a:lstStyle>
            <a:lvl1pPr>
              <a:buNone/>
              <a:defRPr sz="1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Phase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2133600"/>
            <a:ext cx="2734733" cy="4041775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lIns="182880" tIns="137160" rIns="182880" bIns="137160" anchor="t" anchorCtr="0">
            <a:noAutofit/>
          </a:bodyPr>
          <a:lstStyle>
            <a:lvl1pPr>
              <a:defRPr sz="1200"/>
            </a:lvl1pPr>
            <a:lvl2pPr marL="225425" indent="-225425">
              <a:tabLst>
                <a:tab pos="225425" algn="l"/>
              </a:tabLst>
              <a:defRPr sz="1200"/>
            </a:lvl2pPr>
            <a:lvl3pPr marL="342900" indent="-114300">
              <a:defRPr sz="1100"/>
            </a:lvl3pPr>
            <a:lvl4pPr marL="457200" indent="-114300">
              <a:defRPr sz="1050"/>
            </a:lvl4pPr>
            <a:lvl5pPr marL="571500" indent="-114300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6019800" y="2133600"/>
            <a:ext cx="2734733" cy="4041775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lIns="182880" tIns="137160" rIns="182880" bIns="137160" anchor="t" anchorCtr="0">
            <a:noAutofit/>
          </a:bodyPr>
          <a:lstStyle>
            <a:lvl1pPr>
              <a:defRPr sz="1200"/>
            </a:lvl1pPr>
            <a:lvl2pPr marL="225425" indent="-225425">
              <a:tabLst>
                <a:tab pos="225425" algn="l"/>
              </a:tabLst>
              <a:defRPr sz="1200"/>
            </a:lvl2pPr>
            <a:lvl3pPr marL="342900" indent="-114300">
              <a:defRPr sz="1100"/>
            </a:lvl3pPr>
            <a:lvl4pPr marL="457200" indent="-114300">
              <a:defRPr sz="1050"/>
            </a:lvl4pPr>
            <a:lvl5pPr marL="571500" indent="-114300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873876" y="1600199"/>
            <a:ext cx="2039938" cy="4575175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lIns="182880" tIns="91440" rIns="182880" bIns="137160" anchor="t" anchorCtr="0">
            <a:noAutofit/>
          </a:bodyPr>
          <a:lstStyle>
            <a:lvl1pPr>
              <a:defRPr sz="1200"/>
            </a:lvl1pPr>
            <a:lvl2pPr marL="225425" indent="-225425">
              <a:tabLst>
                <a:tab pos="225425" algn="l"/>
              </a:tabLst>
              <a:defRPr sz="1200"/>
            </a:lvl2pPr>
            <a:lvl3pPr marL="342900" indent="-114300">
              <a:defRPr sz="1100"/>
            </a:lvl3pPr>
            <a:lvl4pPr marL="457200" indent="-114300">
              <a:defRPr sz="1100"/>
            </a:lvl4pPr>
            <a:lvl5pPr marL="571500" indent="-1143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28600" y="1597025"/>
            <a:ext cx="1600200" cy="1417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lIns="182880" rIns="91440" anchor="ctr">
            <a:noAutofit/>
          </a:bodyPr>
          <a:lstStyle>
            <a:lvl1pPr marL="118872" marR="0" indent="-11887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C0C0"/>
              </a:buClr>
              <a:buSzTx/>
              <a:buFont typeface="Wingdings 2" pitchFamily="18" charset="2"/>
              <a:buNone/>
              <a:tabLst/>
              <a:defRPr sz="11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17475" indent="0">
              <a:buFontTx/>
              <a:buNone/>
              <a:defRPr sz="1000"/>
            </a:lvl2pPr>
          </a:lstStyle>
          <a:p>
            <a:pPr lvl="0"/>
            <a:r>
              <a:rPr lang="en-US" dirty="0" smtClean="0"/>
              <a:t>Click to Type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228600" y="3177646"/>
            <a:ext cx="1600200" cy="1417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lIns="182880" rIns="91440" anchor="ctr">
            <a:noAutofit/>
          </a:bodyPr>
          <a:lstStyle>
            <a:lvl1pPr marL="118872" marR="0" indent="-11887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C0C0"/>
              </a:buClr>
              <a:buSzTx/>
              <a:buFont typeface="Wingdings 2" pitchFamily="18" charset="2"/>
              <a:buNone/>
              <a:tabLst/>
              <a:defRPr sz="11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17475" indent="0">
              <a:buFontTx/>
              <a:buNone/>
              <a:defRPr sz="1000"/>
            </a:lvl2pPr>
          </a:lstStyle>
          <a:p>
            <a:pPr lvl="0"/>
            <a:r>
              <a:rPr lang="en-US" dirty="0" smtClean="0"/>
              <a:t>Click to Type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758267"/>
            <a:ext cx="1600200" cy="1417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lIns="182880" rIns="91440" anchor="ctr">
            <a:noAutofit/>
          </a:bodyPr>
          <a:lstStyle>
            <a:lvl1pPr marL="118872" marR="0" indent="-11887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C0C0"/>
              </a:buClr>
              <a:buSzTx/>
              <a:buFont typeface="Wingdings 2" pitchFamily="18" charset="2"/>
              <a:buNone/>
              <a:tabLst/>
              <a:defRPr sz="11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17475" indent="0">
              <a:buFontTx/>
              <a:buNone/>
              <a:defRPr sz="1000"/>
            </a:lvl2pPr>
          </a:lstStyle>
          <a:p>
            <a:pPr lvl="0"/>
            <a:r>
              <a:rPr lang="en-US" dirty="0" smtClean="0"/>
              <a:t>Click to Type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828799" y="1597025"/>
            <a:ext cx="5029200" cy="1417320"/>
          </a:xfrm>
          <a:prstGeom prst="homePlate">
            <a:avLst>
              <a:gd name="adj" fmla="val 2511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lIns="182880" rIns="457200" bIns="91440" anchor="ctr">
            <a:noAutofit/>
          </a:bodyPr>
          <a:lstStyle>
            <a:lvl1pPr marL="164592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 sz="1200" baseline="0"/>
            </a:lvl1pPr>
            <a:lvl2pPr marL="228600" indent="-228600">
              <a:spcBef>
                <a:spcPts val="0"/>
              </a:spcBef>
              <a:spcAft>
                <a:spcPts val="600"/>
              </a:spcAft>
              <a:buClrTx/>
              <a:buFont typeface="Lucida Grande"/>
              <a:buChar char="—"/>
              <a:tabLst/>
              <a:defRPr sz="1200" baseline="0"/>
            </a:lvl2pPr>
            <a:lvl3pPr marL="347663" indent="-119063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sz="1200" baseline="0"/>
            </a:lvl3pPr>
            <a:lvl4pPr marL="603504" indent="-164592">
              <a:buClr>
                <a:srgbClr val="B01C2E"/>
              </a:buClr>
              <a:buFont typeface="Arial" pitchFamily="34" charset="0"/>
              <a:buChar char="–"/>
              <a:defRPr sz="1200"/>
            </a:lvl4pPr>
            <a:lvl5pPr marL="768096" indent="-164592">
              <a:buClr>
                <a:srgbClr val="B01C2E"/>
              </a:buClr>
              <a:buFont typeface="Arial" pitchFamily="34" charset="0"/>
              <a:buChar char="–"/>
              <a:defRPr sz="1200"/>
            </a:lvl5pPr>
            <a:lvl6pPr marL="914400" indent="-164592">
              <a:buClr>
                <a:srgbClr val="B01C2E"/>
              </a:buClr>
              <a:buFont typeface="Arial" pitchFamily="34" charset="0"/>
              <a:buChar char="–"/>
              <a:defRPr sz="1200"/>
            </a:lvl6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sz="1200" dirty="0" smtClean="0"/>
              <a:t>Level 2</a:t>
            </a:r>
          </a:p>
          <a:p>
            <a:pPr lvl="2"/>
            <a:r>
              <a:rPr lang="en-US" sz="1200" dirty="0" smtClean="0"/>
              <a:t>Level 3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1828799" y="3177646"/>
            <a:ext cx="5029200" cy="1417320"/>
          </a:xfrm>
          <a:prstGeom prst="homePlate">
            <a:avLst>
              <a:gd name="adj" fmla="val 2511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lIns="182880" rIns="457200" bIns="91440" anchor="ctr">
            <a:noAutofit/>
          </a:bodyPr>
          <a:lstStyle>
            <a:lvl1pPr marL="164592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 sz="1200" baseline="0"/>
            </a:lvl1pPr>
            <a:lvl2pPr marL="228600" indent="-228600">
              <a:spcBef>
                <a:spcPts val="0"/>
              </a:spcBef>
              <a:spcAft>
                <a:spcPts val="600"/>
              </a:spcAft>
              <a:buClrTx/>
              <a:buFont typeface="Lucida Grande"/>
              <a:buChar char="—"/>
              <a:tabLst/>
              <a:defRPr sz="1200" baseline="0"/>
            </a:lvl2pPr>
            <a:lvl3pPr marL="347663" indent="-119063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sz="1200" baseline="0"/>
            </a:lvl3pPr>
            <a:lvl4pPr marL="603504" indent="-164592">
              <a:buClr>
                <a:srgbClr val="B01C2E"/>
              </a:buClr>
              <a:buFont typeface="Arial" pitchFamily="34" charset="0"/>
              <a:buChar char="–"/>
              <a:defRPr sz="1200"/>
            </a:lvl4pPr>
            <a:lvl5pPr marL="768096" indent="-164592">
              <a:buClr>
                <a:srgbClr val="B01C2E"/>
              </a:buClr>
              <a:buFont typeface="Arial" pitchFamily="34" charset="0"/>
              <a:buChar char="–"/>
              <a:defRPr sz="1200"/>
            </a:lvl5pPr>
            <a:lvl6pPr marL="914400" indent="-164592">
              <a:buClr>
                <a:srgbClr val="B01C2E"/>
              </a:buClr>
              <a:buFont typeface="Arial" pitchFamily="34" charset="0"/>
              <a:buChar char="–"/>
              <a:defRPr sz="1200"/>
            </a:lvl6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sz="1200" dirty="0" smtClean="0"/>
              <a:t>Level 2</a:t>
            </a:r>
          </a:p>
          <a:p>
            <a:pPr lvl="2"/>
            <a:r>
              <a:rPr lang="en-US" sz="1200" dirty="0" smtClean="0"/>
              <a:t>Level 3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1828799" y="4758267"/>
            <a:ext cx="5029200" cy="1417320"/>
          </a:xfrm>
          <a:prstGeom prst="homePlate">
            <a:avLst>
              <a:gd name="adj" fmla="val 2511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lIns="182880" rIns="457200" bIns="91440" anchor="ctr">
            <a:noAutofit/>
          </a:bodyPr>
          <a:lstStyle>
            <a:lvl1pPr marL="164592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 sz="1200" baseline="0"/>
            </a:lvl1pPr>
            <a:lvl2pPr marL="228600" indent="-228600">
              <a:spcBef>
                <a:spcPts val="0"/>
              </a:spcBef>
              <a:spcAft>
                <a:spcPts val="600"/>
              </a:spcAft>
              <a:buClrTx/>
              <a:buFont typeface="Lucida Grande"/>
              <a:buChar char="—"/>
              <a:tabLst/>
              <a:defRPr sz="1200" baseline="0"/>
            </a:lvl2pPr>
            <a:lvl3pPr marL="347663" indent="-119063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sz="1200" baseline="0"/>
            </a:lvl3pPr>
            <a:lvl4pPr marL="603504" indent="-164592">
              <a:buClr>
                <a:srgbClr val="B01C2E"/>
              </a:buClr>
              <a:buFont typeface="Arial" pitchFamily="34" charset="0"/>
              <a:buChar char="–"/>
              <a:defRPr sz="1200"/>
            </a:lvl4pPr>
            <a:lvl5pPr marL="768096" indent="-164592">
              <a:buClr>
                <a:srgbClr val="B01C2E"/>
              </a:buClr>
              <a:buFont typeface="Arial" pitchFamily="34" charset="0"/>
              <a:buChar char="–"/>
              <a:defRPr sz="1200"/>
            </a:lvl5pPr>
            <a:lvl6pPr marL="914400" indent="-164592">
              <a:buClr>
                <a:srgbClr val="B01C2E"/>
              </a:buClr>
              <a:buFont typeface="Arial" pitchFamily="34" charset="0"/>
              <a:buChar char="–"/>
              <a:defRPr sz="1200"/>
            </a:lvl6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sz="1200" dirty="0" smtClean="0"/>
              <a:t>Level 2</a:t>
            </a:r>
          </a:p>
          <a:p>
            <a:pPr lvl="2"/>
            <a:r>
              <a:rPr lang="en-US" sz="1200" dirty="0" smtClean="0"/>
              <a:t>Level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ext blocks - Two palettes moving forw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 userDrawn="1"/>
        </p:nvSpPr>
        <p:spPr>
          <a:xfrm>
            <a:off x="228600" y="3131708"/>
            <a:ext cx="8685213" cy="1730050"/>
          </a:xfrm>
          <a:prstGeom prst="right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48683" y="1970088"/>
            <a:ext cx="3353971" cy="4202112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2880" tIns="137160" rIns="182880" bIns="18288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215220" y="1971710"/>
            <a:ext cx="3353971" cy="4200490"/>
          </a:xfr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82880" tIns="137160" rIns="182880" bIns="18288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8683" y="1612238"/>
            <a:ext cx="3353971" cy="36576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>
              <a:defRPr sz="1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16466" y="1612238"/>
            <a:ext cx="3353971" cy="365760"/>
          </a:xfr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0" tIns="0" rIns="182880" bIns="0" anchor="ctr" anchorCtr="0">
            <a:normAutofit/>
          </a:bodyPr>
          <a:lstStyle>
            <a:lvl1pPr>
              <a:defRPr sz="1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Confl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228600" y="1597025"/>
            <a:ext cx="3383844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buNone/>
              <a:defRPr sz="1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Type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5526263" y="1597025"/>
            <a:ext cx="338328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buNone/>
              <a:defRPr sz="1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Type</a:t>
            </a:r>
            <a:endParaRPr lang="en-US" dirty="0"/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4394458" y="2971805"/>
            <a:ext cx="526534" cy="1963948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0" y="232"/>
              </a:cxn>
              <a:cxn ang="0">
                <a:pos x="48" y="232"/>
              </a:cxn>
              <a:cxn ang="0">
                <a:pos x="0" y="376"/>
              </a:cxn>
              <a:cxn ang="0">
                <a:pos x="72" y="376"/>
              </a:cxn>
              <a:cxn ang="0">
                <a:pos x="32" y="504"/>
              </a:cxn>
              <a:cxn ang="0">
                <a:pos x="0" y="504"/>
              </a:cxn>
              <a:cxn ang="0">
                <a:pos x="0" y="608"/>
              </a:cxn>
              <a:cxn ang="0">
                <a:pos x="96" y="496"/>
              </a:cxn>
              <a:cxn ang="0">
                <a:pos x="48" y="504"/>
              </a:cxn>
              <a:cxn ang="0">
                <a:pos x="144" y="336"/>
              </a:cxn>
              <a:cxn ang="0">
                <a:pos x="72" y="336"/>
              </a:cxn>
              <a:cxn ang="0">
                <a:pos x="144" y="192"/>
              </a:cxn>
              <a:cxn ang="0">
                <a:pos x="88" y="192"/>
              </a:cxn>
              <a:cxn ang="0">
                <a:pos x="176" y="0"/>
              </a:cxn>
              <a:cxn ang="0">
                <a:pos x="72" y="0"/>
              </a:cxn>
            </a:cxnLst>
            <a:rect l="0" t="0" r="r" b="b"/>
            <a:pathLst>
              <a:path w="176" h="608">
                <a:moveTo>
                  <a:pt x="72" y="0"/>
                </a:moveTo>
                <a:lnTo>
                  <a:pt x="0" y="232"/>
                </a:lnTo>
                <a:lnTo>
                  <a:pt x="48" y="232"/>
                </a:lnTo>
                <a:lnTo>
                  <a:pt x="0" y="376"/>
                </a:lnTo>
                <a:lnTo>
                  <a:pt x="72" y="376"/>
                </a:lnTo>
                <a:lnTo>
                  <a:pt x="32" y="504"/>
                </a:lnTo>
                <a:lnTo>
                  <a:pt x="0" y="504"/>
                </a:lnTo>
                <a:lnTo>
                  <a:pt x="0" y="608"/>
                </a:lnTo>
                <a:lnTo>
                  <a:pt x="96" y="496"/>
                </a:lnTo>
                <a:lnTo>
                  <a:pt x="48" y="504"/>
                </a:lnTo>
                <a:lnTo>
                  <a:pt x="144" y="336"/>
                </a:lnTo>
                <a:lnTo>
                  <a:pt x="72" y="336"/>
                </a:lnTo>
                <a:lnTo>
                  <a:pt x="144" y="192"/>
                </a:lnTo>
                <a:lnTo>
                  <a:pt x="88" y="192"/>
                </a:lnTo>
                <a:lnTo>
                  <a:pt x="176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6"/>
          </a:solidFill>
          <a:ln w="6350" cap="flat" cmpd="sng">
            <a:noFill/>
            <a:prstDash val="solid"/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endParaRPr lang="en-US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20" hasCustomPrompt="1"/>
          </p:nvPr>
        </p:nvSpPr>
        <p:spPr bwMode="auto">
          <a:xfrm>
            <a:off x="228600" y="2053519"/>
            <a:ext cx="3657600" cy="4114800"/>
          </a:xfrm>
          <a:prstGeom prst="homePlate">
            <a:avLst>
              <a:gd name="adj" fmla="val 753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lIns="182880" tIns="91440" rIns="365760">
            <a:noAutofit/>
          </a:bodyPr>
          <a:lstStyle>
            <a:lvl1pPr marL="0" indent="0">
              <a:spcBef>
                <a:spcPts val="0"/>
              </a:spcBef>
              <a:buClr>
                <a:schemeClr val="tx1"/>
              </a:buClr>
              <a:buFont typeface="Wingdings" charset="2"/>
              <a:buNone/>
              <a:defRPr sz="1400"/>
            </a:lvl1pPr>
            <a:lvl2pPr marL="288925" indent="-288925">
              <a:spcBef>
                <a:spcPts val="0"/>
              </a:spcBef>
              <a:buClrTx/>
              <a:buFont typeface="Lucida Grande"/>
              <a:buChar char="—"/>
              <a:tabLst/>
              <a:defRPr sz="1400"/>
            </a:lvl2pPr>
            <a:lvl3pPr marL="458788" indent="-169863">
              <a:spcBef>
                <a:spcPts val="0"/>
              </a:spcBef>
              <a:buClrTx/>
              <a:buFont typeface="Arial"/>
              <a:buChar char="•"/>
              <a:defRPr sz="1200"/>
            </a:lvl3pPr>
            <a:lvl4pPr marL="628650" indent="-169863">
              <a:spcBef>
                <a:spcPts val="0"/>
              </a:spcBef>
              <a:buClrTx/>
              <a:buFont typeface="Arial"/>
              <a:buChar char="•"/>
              <a:defRPr sz="1200"/>
            </a:lvl4pPr>
            <a:lvl5pPr marL="796925" indent="-168275">
              <a:spcBef>
                <a:spcPts val="0"/>
              </a:spcBef>
              <a:buClr>
                <a:schemeClr val="tx1"/>
              </a:buClr>
              <a:buFont typeface="Arial"/>
              <a:buChar char="•"/>
              <a:defRPr sz="12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24" hasCustomPrompt="1"/>
          </p:nvPr>
        </p:nvSpPr>
        <p:spPr>
          <a:xfrm flipH="1">
            <a:off x="5251943" y="2053519"/>
            <a:ext cx="3657600" cy="4114800"/>
          </a:xfrm>
          <a:prstGeom prst="homePlate">
            <a:avLst>
              <a:gd name="adj" fmla="val 734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lIns="365760" tIns="91440" rIns="182880">
            <a:noAutofit/>
          </a:bodyPr>
          <a:lstStyle>
            <a:lvl1pPr marL="0" indent="0">
              <a:spcBef>
                <a:spcPts val="0"/>
              </a:spcBef>
              <a:buClr>
                <a:schemeClr val="tx1"/>
              </a:buClr>
              <a:buFont typeface="Lucida Grande"/>
              <a:buNone/>
              <a:defRPr sz="1400"/>
            </a:lvl1pPr>
            <a:lvl2pPr marL="288925" indent="-288925">
              <a:spcBef>
                <a:spcPts val="0"/>
              </a:spcBef>
              <a:buClr>
                <a:schemeClr val="tx1"/>
              </a:buClr>
              <a:buFont typeface="Lucida Grande"/>
              <a:buChar char="—"/>
              <a:tabLst/>
              <a:defRPr sz="1400"/>
            </a:lvl2pPr>
            <a:lvl3pPr marL="458788" indent="-169863">
              <a:spcBef>
                <a:spcPts val="0"/>
              </a:spcBef>
              <a:buClr>
                <a:schemeClr val="tx1"/>
              </a:buClr>
              <a:buFont typeface="Arial"/>
              <a:buChar char="•"/>
              <a:tabLst/>
              <a:defRPr sz="1200"/>
            </a:lvl3pPr>
            <a:lvl4pPr marL="628650" indent="-169863">
              <a:spcBef>
                <a:spcPts val="0"/>
              </a:spcBef>
              <a:buClr>
                <a:schemeClr val="tx1"/>
              </a:buClr>
              <a:buFont typeface="Arial"/>
              <a:buChar char="•"/>
              <a:defRPr sz="1200"/>
            </a:lvl4pPr>
            <a:lvl5pPr marL="796925" indent="-168275">
              <a:spcBef>
                <a:spcPts val="0"/>
              </a:spcBef>
              <a:buClr>
                <a:schemeClr val="tx1"/>
              </a:buClr>
              <a:buFont typeface="Arial"/>
              <a:buChar char="•"/>
              <a:tabLst/>
              <a:defRPr sz="12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Consequence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37"/>
          </p:nvPr>
        </p:nvSpPr>
        <p:spPr>
          <a:xfrm>
            <a:off x="228600" y="1600201"/>
            <a:ext cx="2943225" cy="4572000"/>
          </a:xfrm>
          <a:ln w="12700">
            <a:solidFill>
              <a:schemeClr val="tx1"/>
            </a:solidFill>
          </a:ln>
        </p:spPr>
        <p:txBody>
          <a:bodyPr lIns="182880" tIns="182880" rIns="822960" bIns="182880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38"/>
          </p:nvPr>
        </p:nvSpPr>
        <p:spPr>
          <a:xfrm>
            <a:off x="5964883" y="1600201"/>
            <a:ext cx="2943225" cy="4572000"/>
          </a:xfrm>
          <a:ln w="12700">
            <a:solidFill>
              <a:schemeClr val="tx1"/>
            </a:solidFill>
          </a:ln>
        </p:spPr>
        <p:txBody>
          <a:bodyPr lIns="822960" tIns="182880" rIns="182880" bIns="182880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36"/>
          </p:nvPr>
        </p:nvSpPr>
        <p:spPr>
          <a:xfrm>
            <a:off x="2698115" y="1783409"/>
            <a:ext cx="3931920" cy="548633"/>
          </a:xfrm>
          <a:prstGeom prst="homePlate">
            <a:avLst>
              <a:gd name="adj" fmla="val 16207"/>
            </a:avLst>
          </a:prstGeom>
          <a:solidFill>
            <a:srgbClr val="D7F0FA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177800" indent="0">
              <a:spcBef>
                <a:spcPts val="0"/>
              </a:spcBef>
              <a:buNone/>
              <a:defRPr sz="1400" b="1"/>
            </a:lvl1pPr>
          </a:lstStyle>
          <a:p>
            <a:pPr lvl="0"/>
            <a:endParaRPr lang="en-US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2667000" y="2514859"/>
            <a:ext cx="3931920" cy="548633"/>
          </a:xfrm>
          <a:prstGeom prst="homePlate">
            <a:avLst>
              <a:gd name="adj" fmla="val 16207"/>
            </a:avLst>
          </a:prstGeom>
          <a:solidFill>
            <a:srgbClr val="D7F0FA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177800" indent="0">
              <a:spcBef>
                <a:spcPts val="0"/>
              </a:spcBef>
              <a:buNone/>
              <a:defRPr sz="1400" b="1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2667000" y="3246309"/>
            <a:ext cx="3931920" cy="548633"/>
          </a:xfrm>
          <a:prstGeom prst="homePlate">
            <a:avLst>
              <a:gd name="adj" fmla="val 16207"/>
            </a:avLst>
          </a:prstGeom>
          <a:solidFill>
            <a:srgbClr val="D7F0FA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177800" indent="0">
              <a:spcBef>
                <a:spcPts val="0"/>
              </a:spcBef>
              <a:buNone/>
              <a:defRPr sz="1400" b="1"/>
            </a:lvl1pPr>
          </a:lstStyle>
          <a:p>
            <a:pPr lvl="0"/>
            <a:endParaRPr lang="en-US" dirty="0"/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2667000" y="3977759"/>
            <a:ext cx="3931920" cy="548633"/>
          </a:xfrm>
          <a:prstGeom prst="homePlate">
            <a:avLst>
              <a:gd name="adj" fmla="val 16207"/>
            </a:avLst>
          </a:prstGeom>
          <a:solidFill>
            <a:srgbClr val="D7F0FA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177800" indent="0">
              <a:spcBef>
                <a:spcPts val="0"/>
              </a:spcBef>
              <a:buNone/>
              <a:defRPr sz="1400" b="1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2667000" y="4709209"/>
            <a:ext cx="3931920" cy="548633"/>
          </a:xfrm>
          <a:prstGeom prst="homePlate">
            <a:avLst>
              <a:gd name="adj" fmla="val 16207"/>
            </a:avLst>
          </a:prstGeom>
          <a:solidFill>
            <a:srgbClr val="D7F0FA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177800" indent="0">
              <a:spcBef>
                <a:spcPts val="0"/>
              </a:spcBef>
              <a:buNone/>
              <a:defRPr sz="1400" b="1"/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2667000" y="5440658"/>
            <a:ext cx="3931920" cy="548634"/>
          </a:xfrm>
          <a:prstGeom prst="homePlate">
            <a:avLst>
              <a:gd name="adj" fmla="val 16207"/>
            </a:avLst>
          </a:prstGeom>
          <a:solidFill>
            <a:srgbClr val="D7F0FA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177800" indent="0">
              <a:spcBef>
                <a:spcPts val="0"/>
              </a:spcBef>
              <a:buNone/>
              <a:defRPr sz="1400" b="1"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2514600" y="1927410"/>
            <a:ext cx="237744" cy="256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2514600" y="2661686"/>
            <a:ext cx="237744" cy="256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2514600" y="3395962"/>
            <a:ext cx="237744" cy="256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2514600" y="4130238"/>
            <a:ext cx="237744" cy="256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2514600" y="4864514"/>
            <a:ext cx="237744" cy="256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5598789"/>
            <a:ext cx="237744" cy="256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9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12647"/>
            <a:ext cx="8685213" cy="90976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29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Full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12647"/>
            <a:ext cx="8685213" cy="90976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28599" y="1619250"/>
            <a:ext cx="8686800" cy="4461510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TOC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692650" y="1600220"/>
            <a:ext cx="7795134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1440" rIns="91440" anchor="ctr"/>
          <a:lstStyle>
            <a:lvl1pPr>
              <a:buNone/>
              <a:defRPr sz="1200" b="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692650" y="2119911"/>
            <a:ext cx="7795134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1440" rIns="91440" anchor="ctr"/>
          <a:lstStyle>
            <a:lvl1pPr>
              <a:buNone/>
              <a:defRPr sz="1200" b="0"/>
            </a:lvl1pPr>
          </a:lstStyle>
          <a:p>
            <a:pPr lvl="0"/>
            <a:endParaRPr lang="en-US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23"/>
          </p:nvPr>
        </p:nvSpPr>
        <p:spPr>
          <a:xfrm>
            <a:off x="692650" y="2639602"/>
            <a:ext cx="7795134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1440" rIns="91440" anchor="ctr"/>
          <a:lstStyle>
            <a:lvl1pPr>
              <a:buNone/>
              <a:defRPr sz="1200" b="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4"/>
          </p:nvPr>
        </p:nvSpPr>
        <p:spPr>
          <a:xfrm>
            <a:off x="692650" y="3159293"/>
            <a:ext cx="7795134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1440" rIns="91440" anchor="ctr"/>
          <a:lstStyle>
            <a:lvl1pPr>
              <a:buNone/>
              <a:defRPr sz="1200" b="0"/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692650" y="3678984"/>
            <a:ext cx="7795134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1440" rIns="91440" anchor="ctr"/>
          <a:lstStyle>
            <a:lvl1pPr>
              <a:buNone/>
              <a:defRPr sz="1200" b="0"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26"/>
          </p:nvPr>
        </p:nvSpPr>
        <p:spPr>
          <a:xfrm>
            <a:off x="692650" y="4198675"/>
            <a:ext cx="7795134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1440" rIns="91440" anchor="ctr"/>
          <a:lstStyle>
            <a:lvl1pPr>
              <a:buNone/>
              <a:defRPr sz="1200" b="0"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27"/>
          </p:nvPr>
        </p:nvSpPr>
        <p:spPr>
          <a:xfrm>
            <a:off x="692650" y="4718366"/>
            <a:ext cx="7795134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1440" rIns="91440" anchor="ctr"/>
          <a:lstStyle>
            <a:lvl1pPr>
              <a:buNone/>
              <a:defRPr sz="1200" b="0"/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28"/>
          </p:nvPr>
        </p:nvSpPr>
        <p:spPr>
          <a:xfrm>
            <a:off x="692650" y="5238057"/>
            <a:ext cx="7795134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1440" rIns="91440" anchor="ctr"/>
          <a:lstStyle>
            <a:lvl1pPr>
              <a:buNone/>
              <a:defRPr sz="1200" b="0"/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45"/>
          </p:nvPr>
        </p:nvSpPr>
        <p:spPr>
          <a:xfrm>
            <a:off x="690026" y="5757747"/>
            <a:ext cx="7795134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1440" rIns="91440" anchor="ctr"/>
          <a:lstStyle>
            <a:lvl1pPr>
              <a:buNone/>
              <a:defRPr sz="1200" b="0"/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12647"/>
            <a:ext cx="8685213" cy="90976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1600220"/>
            <a:ext cx="457200" cy="41148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228600" y="2119911"/>
            <a:ext cx="457200" cy="41148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2639602"/>
            <a:ext cx="457200" cy="41148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228600" y="3159293"/>
            <a:ext cx="457200" cy="41148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3678984"/>
            <a:ext cx="457200" cy="41148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228600" y="4198675"/>
            <a:ext cx="457200" cy="41148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228600" y="4718366"/>
            <a:ext cx="457200" cy="41148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228600" y="5238057"/>
            <a:ext cx="457200" cy="41148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7" hasCustomPrompt="1"/>
          </p:nvPr>
        </p:nvSpPr>
        <p:spPr>
          <a:xfrm>
            <a:off x="8455237" y="1600220"/>
            <a:ext cx="457200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38" hasCustomPrompt="1"/>
          </p:nvPr>
        </p:nvSpPr>
        <p:spPr>
          <a:xfrm>
            <a:off x="8455237" y="2119911"/>
            <a:ext cx="457200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8455237" y="2639602"/>
            <a:ext cx="457200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8455237" y="3159293"/>
            <a:ext cx="457200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41" hasCustomPrompt="1"/>
          </p:nvPr>
        </p:nvSpPr>
        <p:spPr>
          <a:xfrm>
            <a:off x="8455237" y="3678984"/>
            <a:ext cx="457200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42" hasCustomPrompt="1"/>
          </p:nvPr>
        </p:nvSpPr>
        <p:spPr>
          <a:xfrm>
            <a:off x="8455237" y="4198675"/>
            <a:ext cx="457200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9" name="Text Placeholder 22"/>
          <p:cNvSpPr>
            <a:spLocks noGrp="1"/>
          </p:cNvSpPr>
          <p:nvPr>
            <p:ph type="body" sz="quarter" idx="43" hasCustomPrompt="1"/>
          </p:nvPr>
        </p:nvSpPr>
        <p:spPr>
          <a:xfrm>
            <a:off x="8455237" y="4718366"/>
            <a:ext cx="457200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44" hasCustomPrompt="1"/>
          </p:nvPr>
        </p:nvSpPr>
        <p:spPr>
          <a:xfrm>
            <a:off x="8455237" y="5238057"/>
            <a:ext cx="457200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46" hasCustomPrompt="1"/>
          </p:nvPr>
        </p:nvSpPr>
        <p:spPr>
          <a:xfrm>
            <a:off x="228600" y="5757747"/>
            <a:ext cx="457200" cy="41148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47" hasCustomPrompt="1"/>
          </p:nvPr>
        </p:nvSpPr>
        <p:spPr>
          <a:xfrm>
            <a:off x="8452612" y="5757747"/>
            <a:ext cx="457200" cy="4114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3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 Side by S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1619250"/>
            <a:ext cx="4254500" cy="4552950"/>
          </a:xfrm>
        </p:spPr>
        <p:txBody>
          <a:bodyPr wrap="square" r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57725" y="1619250"/>
            <a:ext cx="4256088" cy="4552950"/>
          </a:xfrm>
        </p:spPr>
        <p:txBody>
          <a:bodyPr wrap="square"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52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52" Type="http://schemas.openxmlformats.org/officeDocument/2006/relationships/slideLayout" Target="../slideLayouts/slideLayout54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8" Type="http://schemas.openxmlformats.org/officeDocument/2006/relationships/slideLayout" Target="../slideLayouts/slideLayout10.xml"/><Relationship Id="rId51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22.xml"/><Relationship Id="rId41" Type="http://schemas.openxmlformats.org/officeDocument/2006/relationships/slideLayout" Target="../slideLayouts/slideLayout43.xml"/><Relationship Id="rId5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6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9"/>
          <p:cNvSpPr txBox="1">
            <a:spLocks/>
          </p:cNvSpPr>
          <p:nvPr userDrawn="1"/>
        </p:nvSpPr>
        <p:spPr>
          <a:xfrm>
            <a:off x="8305799" y="6413021"/>
            <a:ext cx="608013" cy="2403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ln>
                  <a:noFill/>
                </a:ln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C6DBA-7932-1C4F-90C6-E1C91303CC81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228600" y="609599"/>
            <a:ext cx="8685213" cy="91281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228600" y="1617840"/>
            <a:ext cx="8685213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457200"/>
            <a:ext cx="8686800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28600" y="6408738"/>
            <a:ext cx="8686800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443709" y="6469429"/>
            <a:ext cx="6420096" cy="183952"/>
          </a:xfrm>
          <a:prstGeom prst="rect">
            <a:avLst/>
          </a:prstGeom>
        </p:spPr>
        <p:txBody>
          <a:bodyPr vert="horz" lIns="182880" tIns="0" rIns="182880" bIns="45720" rtlCol="0" anchor="ctr"/>
          <a:lstStyle>
            <a:lvl1pPr algn="ctr">
              <a:defRPr sz="90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01384"/>
            <a:ext cx="1237491" cy="1402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67" r:id="rId2"/>
    <p:sldLayoutId id="2147484079" r:id="rId3"/>
    <p:sldLayoutId id="2147484138" r:id="rId4"/>
    <p:sldLayoutId id="2147484065" r:id="rId5"/>
    <p:sldLayoutId id="2147484146" r:id="rId6"/>
    <p:sldLayoutId id="2147484066" r:id="rId7"/>
    <p:sldLayoutId id="2147484069" r:id="rId8"/>
    <p:sldLayoutId id="2147484070" r:id="rId9"/>
    <p:sldLayoutId id="2147484071" r:id="rId10"/>
    <p:sldLayoutId id="2147484110" r:id="rId11"/>
    <p:sldLayoutId id="2147484139" r:id="rId12"/>
    <p:sldLayoutId id="2147484072" r:id="rId13"/>
    <p:sldLayoutId id="2147484141" r:id="rId14"/>
    <p:sldLayoutId id="2147484086" r:id="rId15"/>
    <p:sldLayoutId id="2147484087" r:id="rId16"/>
    <p:sldLayoutId id="2147484112" r:id="rId17"/>
    <p:sldLayoutId id="2147484142" r:id="rId18"/>
    <p:sldLayoutId id="2147484119" r:id="rId19"/>
    <p:sldLayoutId id="2147484115" r:id="rId20"/>
    <p:sldLayoutId id="2147484116" r:id="rId21"/>
    <p:sldLayoutId id="2147484114" r:id="rId22"/>
    <p:sldLayoutId id="2147484117" r:id="rId23"/>
    <p:sldLayoutId id="2147484073" r:id="rId24"/>
    <p:sldLayoutId id="2147484085" r:id="rId25"/>
    <p:sldLayoutId id="2147484136" r:id="rId26"/>
    <p:sldLayoutId id="2147484092" r:id="rId27"/>
    <p:sldLayoutId id="2147484143" r:id="rId28"/>
    <p:sldLayoutId id="2147484093" r:id="rId29"/>
    <p:sldLayoutId id="2147484144" r:id="rId30"/>
    <p:sldLayoutId id="2147484102" r:id="rId31"/>
    <p:sldLayoutId id="2147484103" r:id="rId32"/>
    <p:sldLayoutId id="2147484104" r:id="rId33"/>
    <p:sldLayoutId id="2147484106" r:id="rId34"/>
    <p:sldLayoutId id="2147484097" r:id="rId35"/>
    <p:sldLayoutId id="2147484098" r:id="rId36"/>
    <p:sldLayoutId id="2147484145" r:id="rId37"/>
    <p:sldLayoutId id="2147484099" r:id="rId38"/>
    <p:sldLayoutId id="2147484100" r:id="rId39"/>
    <p:sldLayoutId id="2147484101" r:id="rId40"/>
    <p:sldLayoutId id="2147484107" r:id="rId41"/>
    <p:sldLayoutId id="2147484121" r:id="rId42"/>
    <p:sldLayoutId id="2147484122" r:id="rId43"/>
    <p:sldLayoutId id="2147484123" r:id="rId44"/>
    <p:sldLayoutId id="2147484124" r:id="rId45"/>
    <p:sldLayoutId id="2147484125" r:id="rId46"/>
    <p:sldLayoutId id="2147484126" r:id="rId47"/>
    <p:sldLayoutId id="2147484127" r:id="rId48"/>
    <p:sldLayoutId id="2147484129" r:id="rId49"/>
    <p:sldLayoutId id="2147484128" r:id="rId50"/>
    <p:sldLayoutId id="2147484130" r:id="rId51"/>
    <p:sldLayoutId id="2147484147" r:id="rId5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9144" indent="-9144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​"/>
        <a:defRPr sz="1600" b="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288925" indent="-2889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—"/>
        <a:tabLst>
          <a:tab pos="288925" algn="l"/>
        </a:tabLst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455613" indent="-1666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628650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2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801688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2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12647"/>
            <a:ext cx="8685213" cy="1520209"/>
          </a:xfrm>
        </p:spPr>
        <p:txBody>
          <a:bodyPr/>
          <a:lstStyle/>
          <a:p>
            <a:pPr algn="ctr"/>
            <a:r>
              <a:rPr lang="en-US" dirty="0" smtClean="0"/>
              <a:t>Christmas in the UK and Christmas in Italy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93" y="2133778"/>
            <a:ext cx="6552728" cy="4064654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" y="1125157"/>
            <a:ext cx="1944216" cy="863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88278"/>
            <a:ext cx="2062895" cy="9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04" y="1532489"/>
            <a:ext cx="2520280" cy="30963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95454"/>
            <a:ext cx="2259518" cy="1369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40" y="995454"/>
            <a:ext cx="2062895" cy="1328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2826956"/>
            <a:ext cx="3240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 the UK people say </a:t>
            </a:r>
          </a:p>
          <a:p>
            <a:pPr algn="ctr"/>
            <a:r>
              <a:rPr lang="en-GB" sz="2400" dirty="0" smtClean="0"/>
              <a:t>“</a:t>
            </a:r>
            <a:r>
              <a:rPr lang="en-GB" sz="2400" b="1" dirty="0" smtClean="0"/>
              <a:t>Father Christmas</a:t>
            </a:r>
            <a:r>
              <a:rPr lang="en-GB" sz="2400" dirty="0" smtClean="0"/>
              <a:t>”. </a:t>
            </a:r>
          </a:p>
          <a:p>
            <a:pPr algn="ctr"/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88367" y="270892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 Italy people say  </a:t>
            </a:r>
          </a:p>
          <a:p>
            <a:pPr algn="ctr"/>
            <a:r>
              <a:rPr lang="en-GB" sz="2400" dirty="0" smtClean="0"/>
              <a:t>“</a:t>
            </a:r>
            <a:r>
              <a:rPr lang="en-GB" sz="2400" b="1" dirty="0" err="1" smtClean="0"/>
              <a:t>Babbo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Natale</a:t>
            </a:r>
            <a:r>
              <a:rPr lang="en-GB" sz="2400" dirty="0" smtClean="0"/>
              <a:t>”.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5304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3" y="807848"/>
            <a:ext cx="2471192" cy="1117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23" y="760391"/>
            <a:ext cx="2062895" cy="1117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70651"/>
            <a:ext cx="5738986" cy="300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5525" y="163709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In the UK and Italy, Father Christmas travels by sleigh pulled by reindeer.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886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95536" y="6486405"/>
            <a:ext cx="6420096" cy="183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66442"/>
            <a:ext cx="2471192" cy="1050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3138" y="203363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 the UK we eat Turkey, Stuffing and Cranberry Sauce on Christmas Day.  We also eat mince pies and Christmas pudding at Christmas.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9" y="3225556"/>
            <a:ext cx="2590800" cy="172402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59476"/>
            <a:ext cx="2579340" cy="1656184"/>
          </a:xfrm>
          <a:prstGeom prst="rect">
            <a:avLst/>
          </a:prstGeom>
        </p:spPr>
      </p:pic>
      <p:sp>
        <p:nvSpPr>
          <p:cNvPr id="13" name="AutoShape 2" descr="Image result for panatone"/>
          <p:cNvSpPr>
            <a:spLocks noChangeAspect="1" noChangeArrowheads="1"/>
          </p:cNvSpPr>
          <p:nvPr/>
        </p:nvSpPr>
        <p:spPr bwMode="auto">
          <a:xfrm>
            <a:off x="63500" y="-830263"/>
            <a:ext cx="26003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8" descr="Image result for seafood"/>
          <p:cNvSpPr>
            <a:spLocks noChangeAspect="1" noChangeArrowheads="1"/>
          </p:cNvSpPr>
          <p:nvPr/>
        </p:nvSpPr>
        <p:spPr bwMode="auto">
          <a:xfrm>
            <a:off x="63500" y="-822325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0" descr="Image result for seafood"/>
          <p:cNvSpPr>
            <a:spLocks noChangeAspect="1" noChangeArrowheads="1"/>
          </p:cNvSpPr>
          <p:nvPr/>
        </p:nvSpPr>
        <p:spPr bwMode="auto">
          <a:xfrm>
            <a:off x="63500" y="-822325"/>
            <a:ext cx="2705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2" descr="Image result for seafood"/>
          <p:cNvSpPr>
            <a:spLocks noChangeAspect="1" noChangeArrowheads="1"/>
          </p:cNvSpPr>
          <p:nvPr/>
        </p:nvSpPr>
        <p:spPr bwMode="auto">
          <a:xfrm>
            <a:off x="215900" y="-669925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59476"/>
            <a:ext cx="247703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12259"/>
            <a:ext cx="2062895" cy="1117908"/>
          </a:xfrm>
          <a:prstGeom prst="rect">
            <a:avLst/>
          </a:prstGeom>
        </p:spPr>
      </p:pic>
      <p:sp>
        <p:nvSpPr>
          <p:cNvPr id="7" name="Content Placeholder 6"/>
          <p:cNvSpPr txBox="1">
            <a:spLocks noGrp="1"/>
          </p:cNvSpPr>
          <p:nvPr>
            <p:ph sz="quarter" idx="11"/>
          </p:nvPr>
        </p:nvSpPr>
        <p:spPr>
          <a:xfrm>
            <a:off x="251520" y="186904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+mj-lt"/>
              </a:rPr>
              <a:t>In Italy, they don’t eat Turkey, Christmas pudding or mince pies.  They eat seafood on Christmas Eve – they are not allowed to eat meat due to religion.  On Christmas Day they have a 6 course meal with soup, pasta, lamb and </a:t>
            </a:r>
            <a:r>
              <a:rPr lang="en-GB" sz="1800" dirty="0" err="1" smtClean="0">
                <a:latin typeface="+mj-lt"/>
              </a:rPr>
              <a:t>Pannetone</a:t>
            </a:r>
            <a:r>
              <a:rPr lang="en-GB" sz="1800" dirty="0" smtClean="0">
                <a:latin typeface="+mj-lt"/>
              </a:rPr>
              <a:t> for dessert.</a:t>
            </a:r>
            <a:endParaRPr lang="en-GB" sz="18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0" y="3284985"/>
            <a:ext cx="2628900" cy="1682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84985"/>
            <a:ext cx="2484884" cy="1672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66" y="3284985"/>
            <a:ext cx="2520280" cy="168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2937"/>
            <a:ext cx="5884094" cy="343321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271380" y="2012499"/>
            <a:ext cx="8686800" cy="63094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9144" indent="-914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​"/>
              <a:defRPr sz="1600" b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288925" indent="-2889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—"/>
              <a:tabLst>
                <a:tab pos="288925" algn="l"/>
              </a:tabLst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455613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628650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8016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>
                <a:latin typeface="+mj-lt"/>
              </a:rPr>
              <a:t>In both the UK and Italy, lots of people go to Church for </a:t>
            </a:r>
          </a:p>
          <a:p>
            <a:pPr algn="ctr"/>
            <a:r>
              <a:rPr lang="en-GB" sz="1800" dirty="0" smtClean="0">
                <a:latin typeface="+mj-lt"/>
              </a:rPr>
              <a:t>Midnight Mass on Christmas Eve. </a:t>
            </a:r>
            <a:endParaRPr lang="en-GB" sz="1800" dirty="0">
              <a:latin typeface="+mj-lt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376264" cy="1266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688"/>
            <a:ext cx="2062895" cy="125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2" y="548680"/>
            <a:ext cx="8815954" cy="551012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51288"/>
            <a:ext cx="2376264" cy="136455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63440"/>
            <a:ext cx="2520280" cy="14788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2565" y="666458"/>
            <a:ext cx="547457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4500" b="1" i="1" dirty="0" smtClean="0">
                <a:solidFill>
                  <a:srgbClr val="FF0000"/>
                </a:solidFill>
              </a:rPr>
              <a:t>“Merry Christmas” </a:t>
            </a:r>
            <a:endParaRPr lang="en-GB" sz="45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3193" y="3678610"/>
            <a:ext cx="37753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500" b="1" i="1" dirty="0" smtClean="0">
                <a:solidFill>
                  <a:srgbClr val="FF0000"/>
                </a:solidFill>
              </a:rPr>
              <a:t>“</a:t>
            </a:r>
            <a:r>
              <a:rPr lang="en-GB" sz="4500" b="1" i="1" dirty="0">
                <a:solidFill>
                  <a:srgbClr val="FF0000"/>
                </a:solidFill>
              </a:rPr>
              <a:t>Bun </a:t>
            </a:r>
            <a:r>
              <a:rPr lang="en-GB" sz="4500" b="1" i="1" dirty="0" err="1">
                <a:solidFill>
                  <a:srgbClr val="FF0000"/>
                </a:solidFill>
              </a:rPr>
              <a:t>Natale</a:t>
            </a:r>
            <a:r>
              <a:rPr lang="en-GB" sz="4500" b="1" i="1" dirty="0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97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G Standard">
  <a:themeElements>
    <a:clrScheme name="CG -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6D2FA"/>
      </a:accent1>
      <a:accent2>
        <a:srgbClr val="FF9A9B"/>
      </a:accent2>
      <a:accent3>
        <a:srgbClr val="FAE678"/>
      </a:accent3>
      <a:accent4>
        <a:srgbClr val="B4B4B4"/>
      </a:accent4>
      <a:accent5>
        <a:srgbClr val="D7F0FA"/>
      </a:accent5>
      <a:accent6>
        <a:srgbClr val="32D700"/>
      </a:accent6>
      <a:hlink>
        <a:srgbClr val="000000"/>
      </a:hlink>
      <a:folHlink>
        <a:srgbClr val="828282"/>
      </a:folHlink>
    </a:clrScheme>
    <a:fontScheme name="CG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G Standard.potx" id="{42236082-48E1-48D8-91EE-17FA7E9C7ED2}" vid="{2D2D1F5F-EE41-4CF8-B17C-AAC26F6CCF68}"/>
    </a:ext>
  </a:extLst>
</a:theme>
</file>

<file path=ppt/theme/theme2.xml><?xml version="1.0" encoding="utf-8"?>
<a:theme xmlns:a="http://schemas.openxmlformats.org/drawingml/2006/main" name="CG Body - Standard">
  <a:themeElements>
    <a:clrScheme name="Custom 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68ABFF"/>
      </a:accent1>
      <a:accent2>
        <a:srgbClr val="FF6361"/>
      </a:accent2>
      <a:accent3>
        <a:srgbClr val="FCC300"/>
      </a:accent3>
      <a:accent4>
        <a:srgbClr val="828282"/>
      </a:accent4>
      <a:accent5>
        <a:srgbClr val="D7F0FA"/>
      </a:accent5>
      <a:accent6>
        <a:srgbClr val="32D700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G Standard.potx" id="{42236082-48E1-48D8-91EE-17FA7E9C7ED2}" vid="{AEB89322-675A-440D-9FAC-AA01CBED84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CG Standard</Template>
  <TotalTime>47</TotalTime>
  <Words>148</Words>
  <Application>Microsoft Office PowerPoint</Application>
  <PresentationFormat>On-screen Show (4:3)</PresentationFormat>
  <Paragraphs>14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Franklin Gothic Book</vt:lpstr>
      <vt:lpstr>Lucida Grande</vt:lpstr>
      <vt:lpstr>Arial</vt:lpstr>
      <vt:lpstr>Times</vt:lpstr>
      <vt:lpstr>Times New Roman</vt:lpstr>
      <vt:lpstr>Wingdings</vt:lpstr>
      <vt:lpstr>Wingdings 2</vt:lpstr>
      <vt:lpstr>CG Standard</vt:lpstr>
      <vt:lpstr>CG Body - Standard</vt:lpstr>
      <vt:lpstr>Christmas in the UK and Christmas in Italy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CGSH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CGSH</dc:creator>
  <cp:lastModifiedBy>CGSH</cp:lastModifiedBy>
  <cp:revision>6</cp:revision>
  <cp:lastPrinted>2016-04-04T12:43:03Z</cp:lastPrinted>
  <dcterms:created xsi:type="dcterms:W3CDTF">2020-12-03T13:10:57Z</dcterms:created>
  <dcterms:modified xsi:type="dcterms:W3CDTF">2020-12-04T17:09:06Z</dcterms:modified>
</cp:coreProperties>
</file>