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80" r:id="rId3"/>
    <p:sldId id="281" r:id="rId4"/>
    <p:sldId id="282" r:id="rId5"/>
    <p:sldId id="28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8FAADC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392"/>
    <p:restoredTop sz="95329"/>
  </p:normalViewPr>
  <p:slideViewPr>
    <p:cSldViewPr snapToGrid="0" snapToObjects="1">
      <p:cViewPr varScale="1">
        <p:scale>
          <a:sx n="107" d="100"/>
          <a:sy n="107" d="100"/>
        </p:scale>
        <p:origin x="200" y="2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C8A873-0274-BA41-BD61-9FF3223CC0F6}" type="datetimeFigureOut">
              <a:rPr lang="en-US" smtClean="0"/>
              <a:t>6/28/21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41F75E-D696-4D42-8FA1-E1AF6FCBD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198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B6143-2F41-8A43-BCCC-75410FC284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97BF40-8B8E-1E43-9DAA-51C3136E3B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9A21FB-D9D5-AB41-A339-2F3FF40A3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12F25-D7C7-C645-A891-A04CFE2D554F}" type="datetime1">
              <a:rPr lang="en-GB" smtClean="0"/>
              <a:t>28/06/2021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DCF17-4D79-9B4B-BD4D-8E21A3AFE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C90D52-47D3-3F49-BE56-F4B758ECE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3249-475D-704A-825F-51AB7D295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446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9A26D-B7BC-3B4A-9756-9A6337304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0886F4-2E7B-DB4A-8011-BCCC6522BF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5A765-C07C-8A43-9B6C-7FA375624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D6266-8855-F247-90B0-4FE43B5C0D44}" type="datetime1">
              <a:rPr lang="en-GB" smtClean="0"/>
              <a:t>28/06/2021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AFE1CF-7655-FF4B-82A6-362FF1CD1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8E1789-96E6-9B46-A8DE-B3F88100C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3249-475D-704A-825F-51AB7D295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323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ACE98B-7710-2543-B298-693B2B7A8F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F32B79-A0F4-1647-8C43-3742055361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95E8AB-6941-514E-B825-A4942392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08F3A-4127-CB49-88F1-F620C9237923}" type="datetime1">
              <a:rPr lang="en-GB" smtClean="0"/>
              <a:t>28/06/2021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6985C-358A-214B-9F22-98BD4B27E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6EC5E0-02D0-744A-8890-C905910FC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3249-475D-704A-825F-51AB7D295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872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A1155-F58E-7845-B8C3-E09959AE2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A7DDE-FE0F-414D-A2D5-0DDFCAE5E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8D9C1-698A-F542-937A-967E683D1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BA3F1-C526-F142-8F00-E42E487384D0}" type="datetime1">
              <a:rPr lang="en-GB" smtClean="0"/>
              <a:t>28/06/2021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641B64-849F-984A-8D52-688070748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F36506-D730-2D43-9D1D-A1D7F9DB8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3249-475D-704A-825F-51AB7D295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173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982CC-80B0-7A41-9BDD-00E07A862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E08A1D-47ED-0048-BAB0-CB371444CD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D2D6D0-76B7-5443-BC8C-4653AF76D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31A53-7561-1342-8EB9-301A4E2E77EB}" type="datetime1">
              <a:rPr lang="en-GB" smtClean="0"/>
              <a:t>28/06/2021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6B3469-1B90-A948-ACFB-ADEAAEFBA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1863D7-9D49-1149-A05A-A6D70A2D9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3249-475D-704A-825F-51AB7D295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56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97AC5-7284-B841-8505-A5B234797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ADF95-0AB8-9C4C-ADFC-64691C4657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6E221F-6BF7-5747-BBF4-6393F31FC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B557E6-E5C4-B445-9113-B2D96C16A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7456-2571-FD41-8685-278E9B2339BB}" type="datetime1">
              <a:rPr lang="en-GB" smtClean="0"/>
              <a:t>28/06/2021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55BD75-6AEB-FE45-B546-D80B8B720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CF7890-0009-2B49-8587-A91037D18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3249-475D-704A-825F-51AB7D295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364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A0872-5FE4-2347-97DC-BCB77F118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F9E8CC-4E66-5742-BE10-90917F4D0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D86F2A-E12B-944B-95DA-D0FD2BF54F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ABEF28-FD8B-B04A-B8D0-160DD5DD30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657C67-1137-774F-9FDE-EE55F13F6E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EB6317-D0B2-904A-B9B3-F02B57C11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C14E8-AE39-5D47-8641-9E1CCAA763F3}" type="datetime1">
              <a:rPr lang="en-GB" smtClean="0"/>
              <a:t>28/06/2021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2CBD4C-3B97-0942-9D16-48E0295A7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CF66BE-2248-8242-8500-6E8842BDC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3249-475D-704A-825F-51AB7D295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567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6C2CE-8F6F-C146-AF0D-1F99D28FB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DCC09D-9588-9D43-A6B2-587AE3878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1E59-212E-5047-98D4-953874159165}" type="datetime1">
              <a:rPr lang="en-GB" smtClean="0"/>
              <a:t>28/06/2021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B8383E-BB6B-B349-828A-55F0EB716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E83746-55FD-6C41-AE43-DEA0A5B66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3249-475D-704A-825F-51AB7D295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590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B5B4F7-9733-E44D-BC19-9574344DD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FAF8C-4B84-EE40-B89F-E3E7B275F1C0}" type="datetime1">
              <a:rPr lang="en-GB" smtClean="0"/>
              <a:t>28/06/2021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7C736C-FBA2-054C-86E7-12D71FBBD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37D1AC-7DE9-5444-B907-F5505EB10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3249-475D-704A-825F-51AB7D295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867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8FA68-211B-734F-BFB3-4ACE4F256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D39FE-CEFF-B440-B571-441C01AA7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8BB789-CEDC-6F42-95EC-ABE6178BB3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2130FB-13E6-CC4F-945A-A74DF8E4A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AF009-FE0B-3A4E-9798-380DA114CC99}" type="datetime1">
              <a:rPr lang="en-GB" smtClean="0"/>
              <a:t>28/06/2021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C9E826-6334-ED4F-BB06-0138B89B2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34F02F-6DA4-4C4F-9C43-1030F7790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3249-475D-704A-825F-51AB7D295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500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5E610-BAAF-C947-B5B4-7BFBBECF4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DC570C-10B0-534F-B575-6ADBEFFEE0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68E26D-FA09-A54E-A947-ED13B9B989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7A840D-7261-174B-9F47-EE23CD934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810E-9E50-6B44-A212-2BD440D29CF1}" type="datetime1">
              <a:rPr lang="en-GB" smtClean="0"/>
              <a:t>28/06/2021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D6E7C2-3119-154A-83A7-22D3C7AC1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E115AE-2637-4B4D-AF15-74A667905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3249-475D-704A-825F-51AB7D295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06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872469-207A-B34E-9A50-5158905F4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2D0600-FECD-8848-B1EA-8C3928F8EE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4075D-0523-FA4D-AF97-C1EBAD2954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D9BEC-C4DC-3B48-ACBA-21F95AEF4F27}" type="datetime1">
              <a:rPr lang="en-GB" smtClean="0"/>
              <a:t>28/06/2021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80DED9-058D-2F48-AA22-ED81DFA877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962475-0C90-6A45-8265-BD81772C2D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D3249-475D-704A-825F-51AB7D295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84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CF4C9-4967-1140-A1B1-D05802E7F4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2F5597"/>
                </a:solidFill>
              </a:rPr>
              <a:t>Lewis and Clark Expedition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18A144-416C-E74D-8D61-5C2F72161F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solidFill>
                  <a:srgbClr val="2F5597"/>
                </a:solidFill>
              </a:rPr>
              <a:t>Luke Morris</a:t>
            </a:r>
          </a:p>
        </p:txBody>
      </p:sp>
    </p:spTree>
    <p:extLst>
      <p:ext uri="{BB962C8B-B14F-4D97-AF65-F5344CB8AC3E}">
        <p14:creationId xmlns:p14="http://schemas.microsoft.com/office/powerpoint/2010/main" val="392078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28014-05C1-E449-877E-FF4E999F1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2F5597"/>
                </a:solidFill>
              </a:rPr>
              <a:t>Who?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B9C3F6-3657-8948-94EA-C2EAFD3F6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3249-475D-704A-825F-51AB7D295967}" type="slidenum">
              <a:rPr lang="en-US" smtClean="0"/>
              <a:t>1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11190F-C091-1A4A-8BA5-33EC2C2E68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4956958" cy="435133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2F5597"/>
                </a:solidFill>
              </a:rPr>
              <a:t>Meriwether Lewis was born in Virginia, USA, in 1774 and was secretary to President Thomas Jefferson, having previously served in the Army.</a:t>
            </a:r>
          </a:p>
          <a:p>
            <a:endParaRPr lang="en-GB" dirty="0">
              <a:solidFill>
                <a:srgbClr val="2F5597"/>
              </a:solidFill>
            </a:endParaRPr>
          </a:p>
          <a:p>
            <a:r>
              <a:rPr lang="en-GB" dirty="0">
                <a:solidFill>
                  <a:srgbClr val="2F5597"/>
                </a:solidFill>
              </a:rPr>
              <a:t>William Clark was also born in Virginia in 1770 and served with Lewis in the Army.</a:t>
            </a:r>
          </a:p>
          <a:p>
            <a:endParaRPr lang="en-GB" dirty="0">
              <a:solidFill>
                <a:srgbClr val="2F5597"/>
              </a:solidFill>
            </a:endParaRPr>
          </a:p>
        </p:txBody>
      </p:sp>
      <p:pic>
        <p:nvPicPr>
          <p:cNvPr id="1030" name="Picture 6" descr="Civil society and the Lewis and Clark Expedition -Philanthropy Daily">
            <a:extLst>
              <a:ext uri="{FF2B5EF4-FFF2-40B4-BE49-F238E27FC236}">
                <a16:creationId xmlns:a16="http://schemas.microsoft.com/office/drawing/2014/main" id="{EA5915AA-8DCD-C347-AD95-2FA9DEFBF9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0275" y="1873124"/>
            <a:ext cx="4711778" cy="2508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5369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28014-05C1-E449-877E-FF4E999F1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2F5597"/>
                </a:solidFill>
              </a:rPr>
              <a:t>What did they do?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B9C3F6-3657-8948-94EA-C2EAFD3F6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3249-475D-704A-825F-51AB7D295967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11190F-C091-1A4A-8BA5-33EC2C2E68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4956958" cy="435133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2F5597"/>
                </a:solidFill>
              </a:rPr>
              <a:t>Meriwether Lewis and William Clark were the first people to explore what became the United States of America</a:t>
            </a:r>
          </a:p>
          <a:p>
            <a:endParaRPr lang="en-GB" dirty="0">
              <a:solidFill>
                <a:srgbClr val="2F5597"/>
              </a:solidFill>
            </a:endParaRPr>
          </a:p>
          <a:p>
            <a:r>
              <a:rPr lang="en-GB" dirty="0">
                <a:solidFill>
                  <a:srgbClr val="2F5597"/>
                </a:solidFill>
              </a:rPr>
              <a:t>President Thomas Jefferson – only the third ever President – asked them to travel to the new mid and western lands he had bought from France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50D3237-0B8B-ED4C-B048-DC9B6DB2CD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5771" y="1825624"/>
            <a:ext cx="6150444" cy="3838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8412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28014-05C1-E449-877E-FF4E999F1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2F5597"/>
                </a:solidFill>
              </a:rPr>
              <a:t>Was it difficult?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B9C3F6-3657-8948-94EA-C2EAFD3F6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3249-475D-704A-825F-51AB7D295967}" type="slidenum">
              <a:rPr lang="en-US" smtClean="0"/>
              <a:t>3</a:t>
            </a:fld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11190F-C091-1A4A-8BA5-33EC2C2E68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4956958" cy="435133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2F5597"/>
                </a:solidFill>
              </a:rPr>
              <a:t>Yes! Nobody had ever travelled from east to west coast before. </a:t>
            </a:r>
          </a:p>
          <a:p>
            <a:endParaRPr lang="en-GB" dirty="0">
              <a:solidFill>
                <a:srgbClr val="2F5597"/>
              </a:solidFill>
            </a:endParaRPr>
          </a:p>
          <a:p>
            <a:r>
              <a:rPr lang="en-GB" dirty="0">
                <a:solidFill>
                  <a:srgbClr val="2F5597"/>
                </a:solidFill>
              </a:rPr>
              <a:t>There were no maps and they had to cross mountains and rivers in very hot and very cold temperatures</a:t>
            </a:r>
          </a:p>
          <a:p>
            <a:endParaRPr lang="en-GB" dirty="0">
              <a:solidFill>
                <a:srgbClr val="2F5597"/>
              </a:solidFill>
            </a:endParaRPr>
          </a:p>
          <a:p>
            <a:endParaRPr lang="en-GB" dirty="0">
              <a:solidFill>
                <a:srgbClr val="2F5597"/>
              </a:solidFill>
            </a:endParaRPr>
          </a:p>
        </p:txBody>
      </p:sp>
      <p:pic>
        <p:nvPicPr>
          <p:cNvPr id="3074" name="Picture 2" descr="Lewis and Clark: How the Explorers' Corps of Discovery Transformed North  America - Biography">
            <a:extLst>
              <a:ext uri="{FF2B5EF4-FFF2-40B4-BE49-F238E27FC236}">
                <a16:creationId xmlns:a16="http://schemas.microsoft.com/office/drawing/2014/main" id="{30A70EDC-A531-DC4E-84A7-19E3D94893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5620" y="1825625"/>
            <a:ext cx="3115293" cy="3461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0723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28014-05C1-E449-877E-FF4E999F1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2F5597"/>
                </a:solidFill>
              </a:rPr>
              <a:t>What did they find?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B9C3F6-3657-8948-94EA-C2EAFD3F6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3249-475D-704A-825F-51AB7D295967}" type="slidenum">
              <a:rPr lang="en-US" smtClean="0"/>
              <a:t>4</a:t>
            </a:fld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11190F-C091-1A4A-8BA5-33EC2C2E68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4956958" cy="435133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2F5597"/>
                </a:solidFill>
              </a:rPr>
              <a:t>Lewis and Clark discovered many animals that had never been seen before such as grizzly bears and coyotes</a:t>
            </a:r>
          </a:p>
          <a:p>
            <a:endParaRPr lang="en-GB" dirty="0">
              <a:solidFill>
                <a:srgbClr val="2F5597"/>
              </a:solidFill>
            </a:endParaRPr>
          </a:p>
          <a:p>
            <a:r>
              <a:rPr lang="en-GB" dirty="0">
                <a:solidFill>
                  <a:srgbClr val="2F5597"/>
                </a:solidFill>
              </a:rPr>
              <a:t>They documented all the animals and new land that they discovered for the President</a:t>
            </a:r>
          </a:p>
          <a:p>
            <a:endParaRPr lang="en-GB" dirty="0">
              <a:solidFill>
                <a:srgbClr val="2F5597"/>
              </a:solidFill>
            </a:endParaRPr>
          </a:p>
          <a:p>
            <a:endParaRPr lang="en-GB" dirty="0">
              <a:solidFill>
                <a:srgbClr val="2F5597"/>
              </a:solidFill>
            </a:endParaRPr>
          </a:p>
        </p:txBody>
      </p:sp>
      <p:pic>
        <p:nvPicPr>
          <p:cNvPr id="4098" name="Picture 2" descr="Photographer Captures Incredible Encounter Between Grizzly Bear And Wolf -  LADbible">
            <a:extLst>
              <a:ext uri="{FF2B5EF4-FFF2-40B4-BE49-F238E27FC236}">
                <a16:creationId xmlns:a16="http://schemas.microsoft.com/office/drawing/2014/main" id="{FE817390-8309-A841-9229-AEA4D35276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3718" y="1877219"/>
            <a:ext cx="4699314" cy="264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9648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39850</TotalTime>
  <Words>177</Words>
  <Application>Microsoft Macintosh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Lewis and Clark Expedition</vt:lpstr>
      <vt:lpstr>Who?</vt:lpstr>
      <vt:lpstr>What did they do?</vt:lpstr>
      <vt:lpstr>Was it difficult?</vt:lpstr>
      <vt:lpstr>What did they find?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Nuveen – International Product 2020</dc:title>
  <dc:creator>Stephen Morris</dc:creator>
  <cp:lastModifiedBy>Stephen Morris</cp:lastModifiedBy>
  <cp:revision>165</cp:revision>
  <cp:lastPrinted>2020-01-27T17:07:49Z</cp:lastPrinted>
  <dcterms:created xsi:type="dcterms:W3CDTF">2019-12-16T10:55:00Z</dcterms:created>
  <dcterms:modified xsi:type="dcterms:W3CDTF">2021-07-04T16:51:53Z</dcterms:modified>
</cp:coreProperties>
</file>