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527DB-C1E1-49D4-A4B4-EB7B677511EE}" v="19" dt="2021-07-05T18:35:49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Murphy" userId="ce91b7bd-08b1-43f7-969a-f49368e2778c" providerId="ADAL" clId="{967527DB-C1E1-49D4-A4B4-EB7B677511EE}"/>
    <pc:docChg chg="undo custSel addSld delSld modSld modMainMaster">
      <pc:chgData name="Russell Murphy" userId="ce91b7bd-08b1-43f7-969a-f49368e2778c" providerId="ADAL" clId="{967527DB-C1E1-49D4-A4B4-EB7B677511EE}" dt="2021-07-05T18:36:25.235" v="605" actId="478"/>
      <pc:docMkLst>
        <pc:docMk/>
      </pc:docMkLst>
      <pc:sldChg chg="modSp mod setBg">
        <pc:chgData name="Russell Murphy" userId="ce91b7bd-08b1-43f7-969a-f49368e2778c" providerId="ADAL" clId="{967527DB-C1E1-49D4-A4B4-EB7B677511EE}" dt="2021-07-05T18:35:49.479" v="587"/>
        <pc:sldMkLst>
          <pc:docMk/>
          <pc:sldMk cId="1010976052" sldId="256"/>
        </pc:sldMkLst>
        <pc:spChg chg="mod">
          <ac:chgData name="Russell Murphy" userId="ce91b7bd-08b1-43f7-969a-f49368e2778c" providerId="ADAL" clId="{967527DB-C1E1-49D4-A4B4-EB7B677511EE}" dt="2021-07-05T17:49:53.565" v="121" actId="20577"/>
          <ac:spMkLst>
            <pc:docMk/>
            <pc:sldMk cId="1010976052" sldId="256"/>
            <ac:spMk id="2" creationId="{3182EC78-20F0-40C2-A843-9D81AA2803A2}"/>
          </ac:spMkLst>
        </pc:spChg>
      </pc:sldChg>
      <pc:sldChg chg="addSp delSp modSp mod setBg">
        <pc:chgData name="Russell Murphy" userId="ce91b7bd-08b1-43f7-969a-f49368e2778c" providerId="ADAL" clId="{967527DB-C1E1-49D4-A4B4-EB7B677511EE}" dt="2021-07-05T18:35:49.479" v="587"/>
        <pc:sldMkLst>
          <pc:docMk/>
          <pc:sldMk cId="1888510275" sldId="257"/>
        </pc:sldMkLst>
        <pc:spChg chg="mod ord">
          <ac:chgData name="Russell Murphy" userId="ce91b7bd-08b1-43f7-969a-f49368e2778c" providerId="ADAL" clId="{967527DB-C1E1-49D4-A4B4-EB7B677511EE}" dt="2021-07-03T17:17:56.173" v="42" actId="26606"/>
          <ac:spMkLst>
            <pc:docMk/>
            <pc:sldMk cId="1888510275" sldId="257"/>
            <ac:spMk id="2" creationId="{313BAC47-F0B1-4898-9F2C-20CF1F17069C}"/>
          </ac:spMkLst>
        </pc:spChg>
        <pc:spChg chg="mod ord">
          <ac:chgData name="Russell Murphy" userId="ce91b7bd-08b1-43f7-969a-f49368e2778c" providerId="ADAL" clId="{967527DB-C1E1-49D4-A4B4-EB7B677511EE}" dt="2021-07-05T17:46:24.376" v="97" actId="20577"/>
          <ac:spMkLst>
            <pc:docMk/>
            <pc:sldMk cId="1888510275" sldId="257"/>
            <ac:spMk id="3" creationId="{7C83FFF9-096D-4705-A942-C6413DDA1B62}"/>
          </ac:spMkLst>
        </pc:spChg>
        <pc:spChg chg="add del">
          <ac:chgData name="Russell Murphy" userId="ce91b7bd-08b1-43f7-969a-f49368e2778c" providerId="ADAL" clId="{967527DB-C1E1-49D4-A4B4-EB7B677511EE}" dt="2021-07-03T17:17:56.173" v="42" actId="26606"/>
          <ac:spMkLst>
            <pc:docMk/>
            <pc:sldMk cId="1888510275" sldId="257"/>
            <ac:spMk id="79" creationId="{70BEB1E7-2F88-40BC-B73D-42E5B6F80BFC}"/>
          </ac:spMkLst>
        </pc:spChg>
        <pc:spChg chg="add del">
          <ac:chgData name="Russell Murphy" userId="ce91b7bd-08b1-43f7-969a-f49368e2778c" providerId="ADAL" clId="{967527DB-C1E1-49D4-A4B4-EB7B677511EE}" dt="2021-07-03T17:17:41.263" v="31" actId="26606"/>
          <ac:spMkLst>
            <pc:docMk/>
            <pc:sldMk cId="1888510275" sldId="257"/>
            <ac:spMk id="143" creationId="{E817EB35-4D5C-493B-8459-98C99FD1667F}"/>
          </ac:spMkLst>
        </pc:spChg>
        <pc:spChg chg="add del">
          <ac:chgData name="Russell Murphy" userId="ce91b7bd-08b1-43f7-969a-f49368e2778c" providerId="ADAL" clId="{967527DB-C1E1-49D4-A4B4-EB7B677511EE}" dt="2021-07-03T17:17:41.263" v="31" actId="26606"/>
          <ac:spMkLst>
            <pc:docMk/>
            <pc:sldMk cId="1888510275" sldId="257"/>
            <ac:spMk id="145" creationId="{70BEB1E7-2F88-40BC-B73D-42E5B6F80BFC}"/>
          </ac:spMkLst>
        </pc:spChg>
        <pc:spChg chg="add del">
          <ac:chgData name="Russell Murphy" userId="ce91b7bd-08b1-43f7-969a-f49368e2778c" providerId="ADAL" clId="{967527DB-C1E1-49D4-A4B4-EB7B677511EE}" dt="2021-07-03T17:17:50.890" v="37" actId="26606"/>
          <ac:spMkLst>
            <pc:docMk/>
            <pc:sldMk cId="1888510275" sldId="257"/>
            <ac:spMk id="147" creationId="{EF273D9E-5BEA-459A-918F-AF5ACA258471}"/>
          </ac:spMkLst>
        </pc:spChg>
        <pc:spChg chg="add del">
          <ac:chgData name="Russell Murphy" userId="ce91b7bd-08b1-43f7-969a-f49368e2778c" providerId="ADAL" clId="{967527DB-C1E1-49D4-A4B4-EB7B677511EE}" dt="2021-07-03T17:17:50.890" v="37" actId="26606"/>
          <ac:spMkLst>
            <pc:docMk/>
            <pc:sldMk cId="1888510275" sldId="257"/>
            <ac:spMk id="149" creationId="{5DFA5EF5-56B1-49EE-B0BB-69B6399FAD9F}"/>
          </ac:spMkLst>
        </pc:spChg>
        <pc:spChg chg="add del">
          <ac:chgData name="Russell Murphy" userId="ce91b7bd-08b1-43f7-969a-f49368e2778c" providerId="ADAL" clId="{967527DB-C1E1-49D4-A4B4-EB7B677511EE}" dt="2021-07-03T17:17:56.173" v="42" actId="26606"/>
          <ac:spMkLst>
            <pc:docMk/>
            <pc:sldMk cId="1888510275" sldId="257"/>
            <ac:spMk id="2058" creationId="{B3684CCF-CEBB-4D8E-A366-95E43D4C790B}"/>
          </ac:spMkLst>
        </pc:spChg>
        <pc:spChg chg="add del">
          <ac:chgData name="Russell Murphy" userId="ce91b7bd-08b1-43f7-969a-f49368e2778c" providerId="ADAL" clId="{967527DB-C1E1-49D4-A4B4-EB7B677511EE}" dt="2021-07-03T17:17:42.566" v="33" actId="26606"/>
          <ac:spMkLst>
            <pc:docMk/>
            <pc:sldMk cId="1888510275" sldId="257"/>
            <ac:spMk id="2060" creationId="{6113EC7C-368D-469A-9B5C-F3555B088E66}"/>
          </ac:spMkLst>
        </pc:spChg>
        <pc:spChg chg="add del">
          <ac:chgData name="Russell Murphy" userId="ce91b7bd-08b1-43f7-969a-f49368e2778c" providerId="ADAL" clId="{967527DB-C1E1-49D4-A4B4-EB7B677511EE}" dt="2021-07-03T17:17:45.703" v="35" actId="26606"/>
          <ac:spMkLst>
            <pc:docMk/>
            <pc:sldMk cId="1888510275" sldId="257"/>
            <ac:spMk id="2062" creationId="{8B4CCFEE-78C3-492E-93EB-649F7548F38A}"/>
          </ac:spMkLst>
        </pc:spChg>
        <pc:spChg chg="add del">
          <ac:chgData name="Russell Murphy" userId="ce91b7bd-08b1-43f7-969a-f49368e2778c" providerId="ADAL" clId="{967527DB-C1E1-49D4-A4B4-EB7B677511EE}" dt="2021-07-03T17:17:50.890" v="37" actId="26606"/>
          <ac:spMkLst>
            <pc:docMk/>
            <pc:sldMk cId="1888510275" sldId="257"/>
            <ac:spMk id="2064" creationId="{91793900-90FA-49F2-B935-C199708F7935}"/>
          </ac:spMkLst>
        </pc:spChg>
        <pc:spChg chg="add del">
          <ac:chgData name="Russell Murphy" userId="ce91b7bd-08b1-43f7-969a-f49368e2778c" providerId="ADAL" clId="{967527DB-C1E1-49D4-A4B4-EB7B677511EE}" dt="2021-07-03T17:17:50.890" v="37" actId="26606"/>
          <ac:spMkLst>
            <pc:docMk/>
            <pc:sldMk cId="1888510275" sldId="257"/>
            <ac:spMk id="2065" creationId="{A2CDF4EC-7B47-436E-927B-575404258573}"/>
          </ac:spMkLst>
        </pc:spChg>
        <pc:spChg chg="add del">
          <ac:chgData name="Russell Murphy" userId="ce91b7bd-08b1-43f7-969a-f49368e2778c" providerId="ADAL" clId="{967527DB-C1E1-49D4-A4B4-EB7B677511EE}" dt="2021-07-03T17:17:54.984" v="39" actId="26606"/>
          <ac:spMkLst>
            <pc:docMk/>
            <pc:sldMk cId="1888510275" sldId="257"/>
            <ac:spMk id="2067" creationId="{681D366F-0B96-4E6B-ABD5-96092A6A9174}"/>
          </ac:spMkLst>
        </pc:spChg>
        <pc:spChg chg="add del">
          <ac:chgData name="Russell Murphy" userId="ce91b7bd-08b1-43f7-969a-f49368e2778c" providerId="ADAL" clId="{967527DB-C1E1-49D4-A4B4-EB7B677511EE}" dt="2021-07-03T17:17:56.153" v="41" actId="26606"/>
          <ac:spMkLst>
            <pc:docMk/>
            <pc:sldMk cId="1888510275" sldId="257"/>
            <ac:spMk id="2072" creationId="{43FCDA63-538C-4FB3-911D-7DF75B5993C9}"/>
          </ac:spMkLst>
        </pc:spChg>
        <pc:spChg chg="add del">
          <ac:chgData name="Russell Murphy" userId="ce91b7bd-08b1-43f7-969a-f49368e2778c" providerId="ADAL" clId="{967527DB-C1E1-49D4-A4B4-EB7B677511EE}" dt="2021-07-03T17:17:56.153" v="41" actId="26606"/>
          <ac:spMkLst>
            <pc:docMk/>
            <pc:sldMk cId="1888510275" sldId="257"/>
            <ac:spMk id="2073" creationId="{C0F36B17-8009-453B-9C49-36A9D6F9D0EC}"/>
          </ac:spMkLst>
        </pc:spChg>
        <pc:spChg chg="add">
          <ac:chgData name="Russell Murphy" userId="ce91b7bd-08b1-43f7-969a-f49368e2778c" providerId="ADAL" clId="{967527DB-C1E1-49D4-A4B4-EB7B677511EE}" dt="2021-07-03T17:17:56.173" v="42" actId="26606"/>
          <ac:spMkLst>
            <pc:docMk/>
            <pc:sldMk cId="1888510275" sldId="257"/>
            <ac:spMk id="2075" creationId="{5F255613-AAE8-4321-9EBA-89253DD45042}"/>
          </ac:spMkLst>
        </pc:spChg>
        <pc:spChg chg="add">
          <ac:chgData name="Russell Murphy" userId="ce91b7bd-08b1-43f7-969a-f49368e2778c" providerId="ADAL" clId="{967527DB-C1E1-49D4-A4B4-EB7B677511EE}" dt="2021-07-03T17:17:56.173" v="42" actId="26606"/>
          <ac:spMkLst>
            <pc:docMk/>
            <pc:sldMk cId="1888510275" sldId="257"/>
            <ac:spMk id="2076" creationId="{5A3987B4-5CBA-4CB7-862B-56A9917A2D35}"/>
          </ac:spMkLst>
        </pc:spChg>
        <pc:spChg chg="add">
          <ac:chgData name="Russell Murphy" userId="ce91b7bd-08b1-43f7-969a-f49368e2778c" providerId="ADAL" clId="{967527DB-C1E1-49D4-A4B4-EB7B677511EE}" dt="2021-07-03T17:17:56.173" v="42" actId="26606"/>
          <ac:spMkLst>
            <pc:docMk/>
            <pc:sldMk cId="1888510275" sldId="257"/>
            <ac:spMk id="2077" creationId="{CB147A70-DC29-4DDF-A34C-2B82C6E2295E}"/>
          </ac:spMkLst>
        </pc:spChg>
        <pc:spChg chg="add">
          <ac:chgData name="Russell Murphy" userId="ce91b7bd-08b1-43f7-969a-f49368e2778c" providerId="ADAL" clId="{967527DB-C1E1-49D4-A4B4-EB7B677511EE}" dt="2021-07-03T17:17:56.173" v="42" actId="26606"/>
          <ac:spMkLst>
            <pc:docMk/>
            <pc:sldMk cId="1888510275" sldId="257"/>
            <ac:spMk id="2078" creationId="{D1B80E9C-CF8A-440B-B8F5-54BF121BF458}"/>
          </ac:spMkLst>
        </pc:spChg>
        <pc:spChg chg="add">
          <ac:chgData name="Russell Murphy" userId="ce91b7bd-08b1-43f7-969a-f49368e2778c" providerId="ADAL" clId="{967527DB-C1E1-49D4-A4B4-EB7B677511EE}" dt="2021-07-03T17:17:56.173" v="42" actId="26606"/>
          <ac:spMkLst>
            <pc:docMk/>
            <pc:sldMk cId="1888510275" sldId="257"/>
            <ac:spMk id="2079" creationId="{F1FF25AD-D64E-45A0-B2D0-F4A6AB092614}"/>
          </ac:spMkLst>
        </pc:spChg>
        <pc:grpChg chg="add del">
          <ac:chgData name="Russell Murphy" userId="ce91b7bd-08b1-43f7-969a-f49368e2778c" providerId="ADAL" clId="{967527DB-C1E1-49D4-A4B4-EB7B677511EE}" dt="2021-07-03T17:17:54.984" v="39" actId="26606"/>
          <ac:grpSpMkLst>
            <pc:docMk/>
            <pc:sldMk cId="1888510275" sldId="257"/>
            <ac:grpSpMk id="151" creationId="{0033DEB0-7449-4D72-ABFF-9DCE4C94D585}"/>
          </ac:grpSpMkLst>
        </pc:grpChg>
        <pc:grpChg chg="add del">
          <ac:chgData name="Russell Murphy" userId="ce91b7bd-08b1-43f7-969a-f49368e2778c" providerId="ADAL" clId="{967527DB-C1E1-49D4-A4B4-EB7B677511EE}" dt="2021-07-03T17:17:54.984" v="39" actId="26606"/>
          <ac:grpSpMkLst>
            <pc:docMk/>
            <pc:sldMk cId="1888510275" sldId="257"/>
            <ac:grpSpMk id="157" creationId="{1616FA42-3839-4D06-805D-DB21EE1E14FB}"/>
          </ac:grpSpMkLst>
        </pc:grpChg>
        <pc:grpChg chg="add del">
          <ac:chgData name="Russell Murphy" userId="ce91b7bd-08b1-43f7-969a-f49368e2778c" providerId="ADAL" clId="{967527DB-C1E1-49D4-A4B4-EB7B677511EE}" dt="2021-07-03T17:17:54.984" v="39" actId="26606"/>
          <ac:grpSpMkLst>
            <pc:docMk/>
            <pc:sldMk cId="1888510275" sldId="257"/>
            <ac:grpSpMk id="163" creationId="{6958A1EF-1C74-4E85-B4BA-3605C9624749}"/>
          </ac:grpSpMkLst>
        </pc:grpChg>
        <pc:grpChg chg="add del">
          <ac:chgData name="Russell Murphy" userId="ce91b7bd-08b1-43f7-969a-f49368e2778c" providerId="ADAL" clId="{967527DB-C1E1-49D4-A4B4-EB7B677511EE}" dt="2021-07-03T17:17:54.984" v="39" actId="26606"/>
          <ac:grpSpMkLst>
            <pc:docMk/>
            <pc:sldMk cId="1888510275" sldId="257"/>
            <ac:grpSpMk id="2068" creationId="{BCFC0C88-15C5-478A-93E5-8D0F6E26BC3A}"/>
          </ac:grpSpMkLst>
        </pc:grpChg>
        <pc:picChg chg="del">
          <ac:chgData name="Russell Murphy" userId="ce91b7bd-08b1-43f7-969a-f49368e2778c" providerId="ADAL" clId="{967527DB-C1E1-49D4-A4B4-EB7B677511EE}" dt="2021-07-03T17:17:23.318" v="28" actId="478"/>
          <ac:picMkLst>
            <pc:docMk/>
            <pc:sldMk cId="1888510275" sldId="257"/>
            <ac:picMk id="4" creationId="{D0545393-59FD-42BA-807C-CFF1379C2B2E}"/>
          </ac:picMkLst>
        </pc:picChg>
        <pc:picChg chg="add mod ord">
          <ac:chgData name="Russell Murphy" userId="ce91b7bd-08b1-43f7-969a-f49368e2778c" providerId="ADAL" clId="{967527DB-C1E1-49D4-A4B4-EB7B677511EE}" dt="2021-07-03T17:17:56.173" v="42" actId="26606"/>
          <ac:picMkLst>
            <pc:docMk/>
            <pc:sldMk cId="1888510275" sldId="257"/>
            <ac:picMk id="25" creationId="{43F1D1EB-37BE-4E38-A219-8E1059AE06D0}"/>
          </ac:picMkLst>
        </pc:picChg>
        <pc:picChg chg="add mod ord">
          <ac:chgData name="Russell Murphy" userId="ce91b7bd-08b1-43f7-969a-f49368e2778c" providerId="ADAL" clId="{967527DB-C1E1-49D4-A4B4-EB7B677511EE}" dt="2021-07-03T17:17:56.173" v="42" actId="26606"/>
          <ac:picMkLst>
            <pc:docMk/>
            <pc:sldMk cId="1888510275" sldId="257"/>
            <ac:picMk id="26" creationId="{62AD069E-29CE-4434-B2F6-857F4CE21717}"/>
          </ac:picMkLst>
        </pc:picChg>
        <pc:picChg chg="mod ord">
          <ac:chgData name="Russell Murphy" userId="ce91b7bd-08b1-43f7-969a-f49368e2778c" providerId="ADAL" clId="{967527DB-C1E1-49D4-A4B4-EB7B677511EE}" dt="2021-07-03T17:17:56.173" v="42" actId="26606"/>
          <ac:picMkLst>
            <pc:docMk/>
            <pc:sldMk cId="1888510275" sldId="257"/>
            <ac:picMk id="2052" creationId="{0542D5F1-17A3-4C51-9F5B-C92A349FE7D1}"/>
          </ac:picMkLst>
        </pc:picChg>
        <pc:picChg chg="mod ord">
          <ac:chgData name="Russell Murphy" userId="ce91b7bd-08b1-43f7-969a-f49368e2778c" providerId="ADAL" clId="{967527DB-C1E1-49D4-A4B4-EB7B677511EE}" dt="2021-07-03T17:17:56.173" v="42" actId="26606"/>
          <ac:picMkLst>
            <pc:docMk/>
            <pc:sldMk cId="1888510275" sldId="257"/>
            <ac:picMk id="2056" creationId="{173A569E-51EF-400F-BADE-38859E87284B}"/>
          </ac:picMkLst>
        </pc:picChg>
      </pc:sldChg>
      <pc:sldChg chg="delSp modSp mod setBg">
        <pc:chgData name="Russell Murphy" userId="ce91b7bd-08b1-43f7-969a-f49368e2778c" providerId="ADAL" clId="{967527DB-C1E1-49D4-A4B4-EB7B677511EE}" dt="2021-07-05T18:35:49.479" v="587"/>
        <pc:sldMkLst>
          <pc:docMk/>
          <pc:sldMk cId="2974967148" sldId="258"/>
        </pc:sldMkLst>
        <pc:spChg chg="mod">
          <ac:chgData name="Russell Murphy" userId="ce91b7bd-08b1-43f7-969a-f49368e2778c" providerId="ADAL" clId="{967527DB-C1E1-49D4-A4B4-EB7B677511EE}" dt="2021-07-03T17:16:55.036" v="0" actId="21"/>
          <ac:spMkLst>
            <pc:docMk/>
            <pc:sldMk cId="2974967148" sldId="258"/>
            <ac:spMk id="4" creationId="{39136483-6576-472B-82D5-D4A52050F342}"/>
          </ac:spMkLst>
        </pc:spChg>
        <pc:picChg chg="del">
          <ac:chgData name="Russell Murphy" userId="ce91b7bd-08b1-43f7-969a-f49368e2778c" providerId="ADAL" clId="{967527DB-C1E1-49D4-A4B4-EB7B677511EE}" dt="2021-07-03T17:17:18.451" v="26" actId="21"/>
          <ac:picMkLst>
            <pc:docMk/>
            <pc:sldMk cId="2974967148" sldId="258"/>
            <ac:picMk id="3074" creationId="{474800E3-87D1-4B7A-B8B0-18B2A8905B0E}"/>
          </ac:picMkLst>
        </pc:picChg>
        <pc:picChg chg="del">
          <ac:chgData name="Russell Murphy" userId="ce91b7bd-08b1-43f7-969a-f49368e2778c" providerId="ADAL" clId="{967527DB-C1E1-49D4-A4B4-EB7B677511EE}" dt="2021-07-03T17:17:18.451" v="26" actId="21"/>
          <ac:picMkLst>
            <pc:docMk/>
            <pc:sldMk cId="2974967148" sldId="258"/>
            <ac:picMk id="3078" creationId="{CD956A78-8725-4DE2-B71B-5E891577B24D}"/>
          </ac:picMkLst>
        </pc:picChg>
      </pc:sldChg>
      <pc:sldChg chg="new del">
        <pc:chgData name="Russell Murphy" userId="ce91b7bd-08b1-43f7-969a-f49368e2778c" providerId="ADAL" clId="{967527DB-C1E1-49D4-A4B4-EB7B677511EE}" dt="2021-07-05T18:35:58.995" v="588" actId="2696"/>
        <pc:sldMkLst>
          <pc:docMk/>
          <pc:sldMk cId="830619457" sldId="259"/>
        </pc:sldMkLst>
      </pc:sldChg>
      <pc:sldChg chg="addSp delSp modSp new mod setBg addAnim">
        <pc:chgData name="Russell Murphy" userId="ce91b7bd-08b1-43f7-969a-f49368e2778c" providerId="ADAL" clId="{967527DB-C1E1-49D4-A4B4-EB7B677511EE}" dt="2021-07-05T18:35:49.479" v="587"/>
        <pc:sldMkLst>
          <pc:docMk/>
          <pc:sldMk cId="2468028822" sldId="260"/>
        </pc:sldMkLst>
        <pc:spChg chg="mod">
          <ac:chgData name="Russell Murphy" userId="ce91b7bd-08b1-43f7-969a-f49368e2778c" providerId="ADAL" clId="{967527DB-C1E1-49D4-A4B4-EB7B677511EE}" dt="2021-07-05T17:52:57.182" v="150" actId="26606"/>
          <ac:spMkLst>
            <pc:docMk/>
            <pc:sldMk cId="2468028822" sldId="260"/>
            <ac:spMk id="2" creationId="{9CA6FF5A-4219-4CE6-873B-0133508720AD}"/>
          </ac:spMkLst>
        </pc:spChg>
        <pc:spChg chg="del mod">
          <ac:chgData name="Russell Murphy" userId="ce91b7bd-08b1-43f7-969a-f49368e2778c" providerId="ADAL" clId="{967527DB-C1E1-49D4-A4B4-EB7B677511EE}" dt="2021-07-05T17:50:24.431" v="148" actId="478"/>
          <ac:spMkLst>
            <pc:docMk/>
            <pc:sldMk cId="2468028822" sldId="260"/>
            <ac:spMk id="3" creationId="{55F25BF4-25B8-46BA-85D5-CCBAABE41103}"/>
          </ac:spMkLst>
        </pc:spChg>
        <pc:spChg chg="add">
          <ac:chgData name="Russell Murphy" userId="ce91b7bd-08b1-43f7-969a-f49368e2778c" providerId="ADAL" clId="{967527DB-C1E1-49D4-A4B4-EB7B677511EE}" dt="2021-07-05T17:52:57.182" v="150" actId="26606"/>
          <ac:spMkLst>
            <pc:docMk/>
            <pc:sldMk cId="2468028822" sldId="260"/>
            <ac:spMk id="9" creationId="{362D44EE-C852-4460-B8B5-C4F2BC20510C}"/>
          </ac:spMkLst>
        </pc:spChg>
        <pc:spChg chg="add">
          <ac:chgData name="Russell Murphy" userId="ce91b7bd-08b1-43f7-969a-f49368e2778c" providerId="ADAL" clId="{967527DB-C1E1-49D4-A4B4-EB7B677511EE}" dt="2021-07-05T17:52:57.182" v="150" actId="26606"/>
          <ac:spMkLst>
            <pc:docMk/>
            <pc:sldMk cId="2468028822" sldId="260"/>
            <ac:spMk id="11" creationId="{658970D8-8D1D-4B5C-894B-E871CC86543D}"/>
          </ac:spMkLst>
        </pc:spChg>
        <pc:spChg chg="add">
          <ac:chgData name="Russell Murphy" userId="ce91b7bd-08b1-43f7-969a-f49368e2778c" providerId="ADAL" clId="{967527DB-C1E1-49D4-A4B4-EB7B677511EE}" dt="2021-07-05T17:52:57.182" v="150" actId="26606"/>
          <ac:spMkLst>
            <pc:docMk/>
            <pc:sldMk cId="2468028822" sldId="260"/>
            <ac:spMk id="13" creationId="{F227E5B6-9132-43CA-B503-37A18562ADF2}"/>
          </ac:spMkLst>
        </pc:spChg>
        <pc:spChg chg="add">
          <ac:chgData name="Russell Murphy" userId="ce91b7bd-08b1-43f7-969a-f49368e2778c" providerId="ADAL" clId="{967527DB-C1E1-49D4-A4B4-EB7B677511EE}" dt="2021-07-05T17:52:57.182" v="150" actId="26606"/>
          <ac:spMkLst>
            <pc:docMk/>
            <pc:sldMk cId="2468028822" sldId="260"/>
            <ac:spMk id="15" creationId="{03C2051E-A88D-48E5-BACF-AAED17892722}"/>
          </ac:spMkLst>
        </pc:spChg>
        <pc:spChg chg="add">
          <ac:chgData name="Russell Murphy" userId="ce91b7bd-08b1-43f7-969a-f49368e2778c" providerId="ADAL" clId="{967527DB-C1E1-49D4-A4B4-EB7B677511EE}" dt="2021-07-05T17:52:57.182" v="150" actId="26606"/>
          <ac:spMkLst>
            <pc:docMk/>
            <pc:sldMk cId="2468028822" sldId="260"/>
            <ac:spMk id="17" creationId="{7821A508-2985-4905-874A-527429BAABFA}"/>
          </ac:spMkLst>
        </pc:spChg>
        <pc:spChg chg="add">
          <ac:chgData name="Russell Murphy" userId="ce91b7bd-08b1-43f7-969a-f49368e2778c" providerId="ADAL" clId="{967527DB-C1E1-49D4-A4B4-EB7B677511EE}" dt="2021-07-05T17:52:57.182" v="150" actId="26606"/>
          <ac:spMkLst>
            <pc:docMk/>
            <pc:sldMk cId="2468028822" sldId="260"/>
            <ac:spMk id="19" creationId="{D2929CB1-0E3C-4B2D-ADC5-0154FB33BA44}"/>
          </ac:spMkLst>
        </pc:spChg>
        <pc:spChg chg="add">
          <ac:chgData name="Russell Murphy" userId="ce91b7bd-08b1-43f7-969a-f49368e2778c" providerId="ADAL" clId="{967527DB-C1E1-49D4-A4B4-EB7B677511EE}" dt="2021-07-05T17:52:57.182" v="150" actId="26606"/>
          <ac:spMkLst>
            <pc:docMk/>
            <pc:sldMk cId="2468028822" sldId="260"/>
            <ac:spMk id="21" creationId="{5F2F0C84-BE8C-4DC2-A6D3-30349A801D5C}"/>
          </ac:spMkLst>
        </pc:spChg>
        <pc:picChg chg="add mod">
          <ac:chgData name="Russell Murphy" userId="ce91b7bd-08b1-43f7-969a-f49368e2778c" providerId="ADAL" clId="{967527DB-C1E1-49D4-A4B4-EB7B677511EE}" dt="2021-07-05T17:52:57.182" v="150" actId="26606"/>
          <ac:picMkLst>
            <pc:docMk/>
            <pc:sldMk cId="2468028822" sldId="260"/>
            <ac:picMk id="4" creationId="{5C935CF3-A138-40DC-B83E-ACE8A454C177}"/>
          </ac:picMkLst>
        </pc:picChg>
      </pc:sldChg>
      <pc:sldChg chg="addSp delSp modSp new mod setBg">
        <pc:chgData name="Russell Murphy" userId="ce91b7bd-08b1-43f7-969a-f49368e2778c" providerId="ADAL" clId="{967527DB-C1E1-49D4-A4B4-EB7B677511EE}" dt="2021-07-05T18:35:49.479" v="587"/>
        <pc:sldMkLst>
          <pc:docMk/>
          <pc:sldMk cId="1647508480" sldId="261"/>
        </pc:sldMkLst>
        <pc:spChg chg="mod">
          <ac:chgData name="Russell Murphy" userId="ce91b7bd-08b1-43f7-969a-f49368e2778c" providerId="ADAL" clId="{967527DB-C1E1-49D4-A4B4-EB7B677511EE}" dt="2021-07-05T17:57:17.681" v="221" actId="20577"/>
          <ac:spMkLst>
            <pc:docMk/>
            <pc:sldMk cId="1647508480" sldId="261"/>
            <ac:spMk id="2" creationId="{D66DE9AF-E9C6-4C60-B5E6-F53DBC10CB93}"/>
          </ac:spMkLst>
        </pc:spChg>
        <pc:spChg chg="del">
          <ac:chgData name="Russell Murphy" userId="ce91b7bd-08b1-43f7-969a-f49368e2778c" providerId="ADAL" clId="{967527DB-C1E1-49D4-A4B4-EB7B677511EE}" dt="2021-07-05T17:53:57.597" v="181" actId="26606"/>
          <ac:spMkLst>
            <pc:docMk/>
            <pc:sldMk cId="1647508480" sldId="261"/>
            <ac:spMk id="3" creationId="{0BA24508-E6EC-4460-BA18-9301D6F1F2F3}"/>
          </ac:spMkLst>
        </pc:spChg>
        <pc:spChg chg="add">
          <ac:chgData name="Russell Murphy" userId="ce91b7bd-08b1-43f7-969a-f49368e2778c" providerId="ADAL" clId="{967527DB-C1E1-49D4-A4B4-EB7B677511EE}" dt="2021-07-05T17:53:57.597" v="181" actId="26606"/>
          <ac:spMkLst>
            <pc:docMk/>
            <pc:sldMk cId="1647508480" sldId="261"/>
            <ac:spMk id="9" creationId="{665DBBEF-238B-476B-96AB-8AAC3224ECEA}"/>
          </ac:spMkLst>
        </pc:spChg>
        <pc:spChg chg="add">
          <ac:chgData name="Russell Murphy" userId="ce91b7bd-08b1-43f7-969a-f49368e2778c" providerId="ADAL" clId="{967527DB-C1E1-49D4-A4B4-EB7B677511EE}" dt="2021-07-05T17:53:57.597" v="181" actId="26606"/>
          <ac:spMkLst>
            <pc:docMk/>
            <pc:sldMk cId="1647508480" sldId="261"/>
            <ac:spMk id="11" creationId="{3FCFB1DE-0B7E-48CC-BA90-B2AB0889F9D6}"/>
          </ac:spMkLst>
        </pc:spChg>
        <pc:picChg chg="add mod">
          <ac:chgData name="Russell Murphy" userId="ce91b7bd-08b1-43f7-969a-f49368e2778c" providerId="ADAL" clId="{967527DB-C1E1-49D4-A4B4-EB7B677511EE}" dt="2021-07-05T17:53:57.597" v="181" actId="26606"/>
          <ac:picMkLst>
            <pc:docMk/>
            <pc:sldMk cId="1647508480" sldId="261"/>
            <ac:picMk id="4" creationId="{D3606F5E-7131-42C9-93D9-865479DBD9CA}"/>
          </ac:picMkLst>
        </pc:picChg>
      </pc:sldChg>
      <pc:sldChg chg="addSp delSp modSp new mod setBg">
        <pc:chgData name="Russell Murphy" userId="ce91b7bd-08b1-43f7-969a-f49368e2778c" providerId="ADAL" clId="{967527DB-C1E1-49D4-A4B4-EB7B677511EE}" dt="2021-07-05T18:35:49.479" v="587"/>
        <pc:sldMkLst>
          <pc:docMk/>
          <pc:sldMk cId="3990177122" sldId="262"/>
        </pc:sldMkLst>
        <pc:spChg chg="mod">
          <ac:chgData name="Russell Murphy" userId="ce91b7bd-08b1-43f7-969a-f49368e2778c" providerId="ADAL" clId="{967527DB-C1E1-49D4-A4B4-EB7B677511EE}" dt="2021-07-05T17:55:03.805" v="206" actId="26606"/>
          <ac:spMkLst>
            <pc:docMk/>
            <pc:sldMk cId="3990177122" sldId="262"/>
            <ac:spMk id="2" creationId="{EF8D4DBD-1F43-46B8-9BB6-5AE9358F3EAE}"/>
          </ac:spMkLst>
        </pc:spChg>
        <pc:spChg chg="del">
          <ac:chgData name="Russell Murphy" userId="ce91b7bd-08b1-43f7-969a-f49368e2778c" providerId="ADAL" clId="{967527DB-C1E1-49D4-A4B4-EB7B677511EE}" dt="2021-07-05T17:54:31.571" v="205"/>
          <ac:spMkLst>
            <pc:docMk/>
            <pc:sldMk cId="3990177122" sldId="262"/>
            <ac:spMk id="3" creationId="{2D9B03E7-7B68-4536-9A88-192EEE49CD6D}"/>
          </ac:spMkLst>
        </pc:spChg>
        <pc:spChg chg="add">
          <ac:chgData name="Russell Murphy" userId="ce91b7bd-08b1-43f7-969a-f49368e2778c" providerId="ADAL" clId="{967527DB-C1E1-49D4-A4B4-EB7B677511EE}" dt="2021-07-05T17:55:03.805" v="206" actId="26606"/>
          <ac:spMkLst>
            <pc:docMk/>
            <pc:sldMk cId="3990177122" sldId="262"/>
            <ac:spMk id="9" creationId="{9B7AD9F6-8CE7-4299-8FC6-328F4DCD3FF9}"/>
          </ac:spMkLst>
        </pc:spChg>
        <pc:spChg chg="add">
          <ac:chgData name="Russell Murphy" userId="ce91b7bd-08b1-43f7-969a-f49368e2778c" providerId="ADAL" clId="{967527DB-C1E1-49D4-A4B4-EB7B677511EE}" dt="2021-07-05T17:55:03.805" v="206" actId="26606"/>
          <ac:spMkLst>
            <pc:docMk/>
            <pc:sldMk cId="3990177122" sldId="262"/>
            <ac:spMk id="11" creationId="{F49775AF-8896-43EE-92C6-83497D6DC56F}"/>
          </ac:spMkLst>
        </pc:spChg>
        <pc:picChg chg="add mod">
          <ac:chgData name="Russell Murphy" userId="ce91b7bd-08b1-43f7-969a-f49368e2778c" providerId="ADAL" clId="{967527DB-C1E1-49D4-A4B4-EB7B677511EE}" dt="2021-07-05T17:55:03.805" v="206" actId="26606"/>
          <ac:picMkLst>
            <pc:docMk/>
            <pc:sldMk cId="3990177122" sldId="262"/>
            <ac:picMk id="4" creationId="{CF760B83-638C-4317-82FB-CE00337321CB}"/>
          </ac:picMkLst>
        </pc:picChg>
      </pc:sldChg>
      <pc:sldChg chg="addSp delSp modSp new mod setBg">
        <pc:chgData name="Russell Murphy" userId="ce91b7bd-08b1-43f7-969a-f49368e2778c" providerId="ADAL" clId="{967527DB-C1E1-49D4-A4B4-EB7B677511EE}" dt="2021-07-05T18:35:49.479" v="587"/>
        <pc:sldMkLst>
          <pc:docMk/>
          <pc:sldMk cId="2091426434" sldId="263"/>
        </pc:sldMkLst>
        <pc:spChg chg="mod">
          <ac:chgData name="Russell Murphy" userId="ce91b7bd-08b1-43f7-969a-f49368e2778c" providerId="ADAL" clId="{967527DB-C1E1-49D4-A4B4-EB7B677511EE}" dt="2021-07-05T17:58:43.975" v="255" actId="26606"/>
          <ac:spMkLst>
            <pc:docMk/>
            <pc:sldMk cId="2091426434" sldId="263"/>
            <ac:spMk id="2" creationId="{5DD3930D-9631-441E-A1E5-EDCB5658C0E6}"/>
          </ac:spMkLst>
        </pc:spChg>
        <pc:spChg chg="del">
          <ac:chgData name="Russell Murphy" userId="ce91b7bd-08b1-43f7-969a-f49368e2778c" providerId="ADAL" clId="{967527DB-C1E1-49D4-A4B4-EB7B677511EE}" dt="2021-07-05T17:58:17.457" v="252"/>
          <ac:spMkLst>
            <pc:docMk/>
            <pc:sldMk cId="2091426434" sldId="263"/>
            <ac:spMk id="3" creationId="{D545DA99-28B0-443F-8EBD-C7DB93D36EC8}"/>
          </ac:spMkLst>
        </pc:spChg>
        <pc:spChg chg="add">
          <ac:chgData name="Russell Murphy" userId="ce91b7bd-08b1-43f7-969a-f49368e2778c" providerId="ADAL" clId="{967527DB-C1E1-49D4-A4B4-EB7B677511EE}" dt="2021-07-05T17:58:43.975" v="255" actId="26606"/>
          <ac:spMkLst>
            <pc:docMk/>
            <pc:sldMk cId="2091426434" sldId="263"/>
            <ac:spMk id="10" creationId="{F575A102-D95D-4D6E-8F1B-49EED0AEC65C}"/>
          </ac:spMkLst>
        </pc:spChg>
        <pc:spChg chg="add">
          <ac:chgData name="Russell Murphy" userId="ce91b7bd-08b1-43f7-969a-f49368e2778c" providerId="ADAL" clId="{967527DB-C1E1-49D4-A4B4-EB7B677511EE}" dt="2021-07-05T17:58:43.975" v="255" actId="26606"/>
          <ac:spMkLst>
            <pc:docMk/>
            <pc:sldMk cId="2091426434" sldId="263"/>
            <ac:spMk id="12" creationId="{158B3569-73B2-4D05-8E95-886A6EE17F1F}"/>
          </ac:spMkLst>
        </pc:spChg>
        <pc:grpChg chg="add">
          <ac:chgData name="Russell Murphy" userId="ce91b7bd-08b1-43f7-969a-f49368e2778c" providerId="ADAL" clId="{967527DB-C1E1-49D4-A4B4-EB7B677511EE}" dt="2021-07-05T17:58:43.975" v="255" actId="26606"/>
          <ac:grpSpMkLst>
            <pc:docMk/>
            <pc:sldMk cId="2091426434" sldId="263"/>
            <ac:grpSpMk id="14" creationId="{CF0FFF1F-79B6-4A13-A464-070CD6F896AF}"/>
          </ac:grpSpMkLst>
        </pc:grpChg>
        <pc:picChg chg="add mod">
          <ac:chgData name="Russell Murphy" userId="ce91b7bd-08b1-43f7-969a-f49368e2778c" providerId="ADAL" clId="{967527DB-C1E1-49D4-A4B4-EB7B677511EE}" dt="2021-07-05T17:58:43.975" v="255" actId="26606"/>
          <ac:picMkLst>
            <pc:docMk/>
            <pc:sldMk cId="2091426434" sldId="263"/>
            <ac:picMk id="5" creationId="{6BBE90E7-8322-4EA6-B848-02F920AA3BCE}"/>
          </ac:picMkLst>
        </pc:picChg>
        <pc:cxnChg chg="add">
          <ac:chgData name="Russell Murphy" userId="ce91b7bd-08b1-43f7-969a-f49368e2778c" providerId="ADAL" clId="{967527DB-C1E1-49D4-A4B4-EB7B677511EE}" dt="2021-07-05T17:58:43.975" v="255" actId="26606"/>
          <ac:cxnSpMkLst>
            <pc:docMk/>
            <pc:sldMk cId="2091426434" sldId="263"/>
            <ac:cxnSpMk id="19" creationId="{56020367-4FD5-4596-8E10-C5F095CD8DBF}"/>
          </ac:cxnSpMkLst>
        </pc:cxnChg>
      </pc:sldChg>
      <pc:sldChg chg="addSp delSp modSp new mod setBg addAnim">
        <pc:chgData name="Russell Murphy" userId="ce91b7bd-08b1-43f7-969a-f49368e2778c" providerId="ADAL" clId="{967527DB-C1E1-49D4-A4B4-EB7B677511EE}" dt="2021-07-05T18:35:49.479" v="587"/>
        <pc:sldMkLst>
          <pc:docMk/>
          <pc:sldMk cId="2446223426" sldId="264"/>
        </pc:sldMkLst>
        <pc:spChg chg="mod">
          <ac:chgData name="Russell Murphy" userId="ce91b7bd-08b1-43f7-969a-f49368e2778c" providerId="ADAL" clId="{967527DB-C1E1-49D4-A4B4-EB7B677511EE}" dt="2021-07-05T18:02:33.408" v="283" actId="26606"/>
          <ac:spMkLst>
            <pc:docMk/>
            <pc:sldMk cId="2446223426" sldId="264"/>
            <ac:spMk id="2" creationId="{2C4D2669-4A99-4F8F-BD55-74A1E4FE9983}"/>
          </ac:spMkLst>
        </pc:spChg>
        <pc:spChg chg="del mod">
          <ac:chgData name="Russell Murphy" userId="ce91b7bd-08b1-43f7-969a-f49368e2778c" providerId="ADAL" clId="{967527DB-C1E1-49D4-A4B4-EB7B677511EE}" dt="2021-07-05T18:02:25.176" v="279" actId="478"/>
          <ac:spMkLst>
            <pc:docMk/>
            <pc:sldMk cId="2446223426" sldId="264"/>
            <ac:spMk id="3" creationId="{7B1EDBA4-71F9-4B8F-BBE6-7892CCFB4B9D}"/>
          </ac:spMkLst>
        </pc:spChg>
        <pc:spChg chg="add">
          <ac:chgData name="Russell Murphy" userId="ce91b7bd-08b1-43f7-969a-f49368e2778c" providerId="ADAL" clId="{967527DB-C1E1-49D4-A4B4-EB7B677511EE}" dt="2021-07-05T18:02:33.408" v="283" actId="26606"/>
          <ac:spMkLst>
            <pc:docMk/>
            <pc:sldMk cId="2446223426" sldId="264"/>
            <ac:spMk id="10" creationId="{9389D3E0-BA02-41D3-B2AC-8FD6AA893902}"/>
          </ac:spMkLst>
        </pc:spChg>
        <pc:picChg chg="add mod">
          <ac:chgData name="Russell Murphy" userId="ce91b7bd-08b1-43f7-969a-f49368e2778c" providerId="ADAL" clId="{967527DB-C1E1-49D4-A4B4-EB7B677511EE}" dt="2021-07-05T18:02:33.408" v="283" actId="26606"/>
          <ac:picMkLst>
            <pc:docMk/>
            <pc:sldMk cId="2446223426" sldId="264"/>
            <ac:picMk id="5" creationId="{49D570A3-4489-46C8-924F-5C79A2A1B08A}"/>
          </ac:picMkLst>
        </pc:picChg>
      </pc:sldChg>
      <pc:sldChg chg="addSp delSp modSp new mod setBg">
        <pc:chgData name="Russell Murphy" userId="ce91b7bd-08b1-43f7-969a-f49368e2778c" providerId="ADAL" clId="{967527DB-C1E1-49D4-A4B4-EB7B677511EE}" dt="2021-07-05T18:35:49.479" v="587"/>
        <pc:sldMkLst>
          <pc:docMk/>
          <pc:sldMk cId="1270403725" sldId="265"/>
        </pc:sldMkLst>
        <pc:spChg chg="mod">
          <ac:chgData name="Russell Murphy" userId="ce91b7bd-08b1-43f7-969a-f49368e2778c" providerId="ADAL" clId="{967527DB-C1E1-49D4-A4B4-EB7B677511EE}" dt="2021-07-05T18:26:58.979" v="567" actId="255"/>
          <ac:spMkLst>
            <pc:docMk/>
            <pc:sldMk cId="1270403725" sldId="265"/>
            <ac:spMk id="2" creationId="{64BB6ED3-2D08-455A-AE8E-6941FDBF4D47}"/>
          </ac:spMkLst>
        </pc:spChg>
        <pc:spChg chg="del">
          <ac:chgData name="Russell Murphy" userId="ce91b7bd-08b1-43f7-969a-f49368e2778c" providerId="ADAL" clId="{967527DB-C1E1-49D4-A4B4-EB7B677511EE}" dt="2021-07-05T18:04:00.722" v="367"/>
          <ac:spMkLst>
            <pc:docMk/>
            <pc:sldMk cId="1270403725" sldId="265"/>
            <ac:spMk id="3" creationId="{9F9489D8-4C7B-4B89-81F7-6DF7E927935C}"/>
          </ac:spMkLst>
        </pc:spChg>
        <pc:spChg chg="add">
          <ac:chgData name="Russell Murphy" userId="ce91b7bd-08b1-43f7-969a-f49368e2778c" providerId="ADAL" clId="{967527DB-C1E1-49D4-A4B4-EB7B677511EE}" dt="2021-07-05T18:04:34.258" v="371" actId="26606"/>
          <ac:spMkLst>
            <pc:docMk/>
            <pc:sldMk cId="1270403725" sldId="265"/>
            <ac:spMk id="71" creationId="{99ED5833-B85B-4103-8A3B-CAB0308E6C15}"/>
          </ac:spMkLst>
        </pc:spChg>
        <pc:picChg chg="add mod">
          <ac:chgData name="Russell Murphy" userId="ce91b7bd-08b1-43f7-969a-f49368e2778c" providerId="ADAL" clId="{967527DB-C1E1-49D4-A4B4-EB7B677511EE}" dt="2021-07-05T18:04:34.258" v="371" actId="26606"/>
          <ac:picMkLst>
            <pc:docMk/>
            <pc:sldMk cId="1270403725" sldId="265"/>
            <ac:picMk id="5" creationId="{EC3CF71F-F29D-42BE-85A2-5060AE0E107C}"/>
          </ac:picMkLst>
        </pc:picChg>
        <pc:picChg chg="add mod">
          <ac:chgData name="Russell Murphy" userId="ce91b7bd-08b1-43f7-969a-f49368e2778c" providerId="ADAL" clId="{967527DB-C1E1-49D4-A4B4-EB7B677511EE}" dt="2021-07-05T18:04:34.258" v="371" actId="26606"/>
          <ac:picMkLst>
            <pc:docMk/>
            <pc:sldMk cId="1270403725" sldId="265"/>
            <ac:picMk id="1026" creationId="{6CD9E13B-5761-4B06-B03D-E9637047EA52}"/>
          </ac:picMkLst>
        </pc:picChg>
      </pc:sldChg>
      <pc:sldChg chg="addSp delSp modSp new mod setBg addAnim">
        <pc:chgData name="Russell Murphy" userId="ce91b7bd-08b1-43f7-969a-f49368e2778c" providerId="ADAL" clId="{967527DB-C1E1-49D4-A4B4-EB7B677511EE}" dt="2021-07-05T18:35:49.479" v="587"/>
        <pc:sldMkLst>
          <pc:docMk/>
          <pc:sldMk cId="2314129250" sldId="266"/>
        </pc:sldMkLst>
        <pc:spChg chg="mod">
          <ac:chgData name="Russell Murphy" userId="ce91b7bd-08b1-43f7-969a-f49368e2778c" providerId="ADAL" clId="{967527DB-C1E1-49D4-A4B4-EB7B677511EE}" dt="2021-07-05T18:07:31.061" v="434" actId="26606"/>
          <ac:spMkLst>
            <pc:docMk/>
            <pc:sldMk cId="2314129250" sldId="266"/>
            <ac:spMk id="2" creationId="{C8205A4B-4712-44D7-B6E1-14BA1AC5E441}"/>
          </ac:spMkLst>
        </pc:spChg>
        <pc:spChg chg="del mod">
          <ac:chgData name="Russell Murphy" userId="ce91b7bd-08b1-43f7-969a-f49368e2778c" providerId="ADAL" clId="{967527DB-C1E1-49D4-A4B4-EB7B677511EE}" dt="2021-07-05T18:07:25.036" v="430" actId="478"/>
          <ac:spMkLst>
            <pc:docMk/>
            <pc:sldMk cId="2314129250" sldId="266"/>
            <ac:spMk id="3" creationId="{7E1E8EDE-0AD5-43FB-BF50-9D5EAD951947}"/>
          </ac:spMkLst>
        </pc:spChg>
        <pc:spChg chg="add">
          <ac:chgData name="Russell Murphy" userId="ce91b7bd-08b1-43f7-969a-f49368e2778c" providerId="ADAL" clId="{967527DB-C1E1-49D4-A4B4-EB7B677511EE}" dt="2021-07-05T18:07:31.061" v="434" actId="26606"/>
          <ac:spMkLst>
            <pc:docMk/>
            <pc:sldMk cId="2314129250" sldId="266"/>
            <ac:spMk id="10" creationId="{9389D3E0-BA02-41D3-B2AC-8FD6AA893902}"/>
          </ac:spMkLst>
        </pc:spChg>
        <pc:picChg chg="add mod">
          <ac:chgData name="Russell Murphy" userId="ce91b7bd-08b1-43f7-969a-f49368e2778c" providerId="ADAL" clId="{967527DB-C1E1-49D4-A4B4-EB7B677511EE}" dt="2021-07-05T18:07:31.061" v="434" actId="26606"/>
          <ac:picMkLst>
            <pc:docMk/>
            <pc:sldMk cId="2314129250" sldId="266"/>
            <ac:picMk id="5" creationId="{398B26F5-D345-490E-9AFF-1BF14E41C827}"/>
          </ac:picMkLst>
        </pc:picChg>
      </pc:sldChg>
      <pc:sldChg chg="addSp delSp modSp new mod setBg">
        <pc:chgData name="Russell Murphy" userId="ce91b7bd-08b1-43f7-969a-f49368e2778c" providerId="ADAL" clId="{967527DB-C1E1-49D4-A4B4-EB7B677511EE}" dt="2021-07-05T18:35:49.479" v="587"/>
        <pc:sldMkLst>
          <pc:docMk/>
          <pc:sldMk cId="3176030406" sldId="267"/>
        </pc:sldMkLst>
        <pc:spChg chg="mod">
          <ac:chgData name="Russell Murphy" userId="ce91b7bd-08b1-43f7-969a-f49368e2778c" providerId="ADAL" clId="{967527DB-C1E1-49D4-A4B4-EB7B677511EE}" dt="2021-07-05T18:09:06.409" v="492" actId="26606"/>
          <ac:spMkLst>
            <pc:docMk/>
            <pc:sldMk cId="3176030406" sldId="267"/>
            <ac:spMk id="2" creationId="{BD4A3C44-6016-4437-B1FF-5B5B441A05D5}"/>
          </ac:spMkLst>
        </pc:spChg>
        <pc:spChg chg="del">
          <ac:chgData name="Russell Murphy" userId="ce91b7bd-08b1-43f7-969a-f49368e2778c" providerId="ADAL" clId="{967527DB-C1E1-49D4-A4B4-EB7B677511EE}" dt="2021-07-05T18:09:00.856" v="489"/>
          <ac:spMkLst>
            <pc:docMk/>
            <pc:sldMk cId="3176030406" sldId="267"/>
            <ac:spMk id="3" creationId="{74C80972-DF80-4ECB-8459-D88D3A955D87}"/>
          </ac:spMkLst>
        </pc:spChg>
        <pc:spChg chg="add">
          <ac:chgData name="Russell Murphy" userId="ce91b7bd-08b1-43f7-969a-f49368e2778c" providerId="ADAL" clId="{967527DB-C1E1-49D4-A4B4-EB7B677511EE}" dt="2021-07-05T18:09:06.409" v="492" actId="26606"/>
          <ac:spMkLst>
            <pc:docMk/>
            <pc:sldMk cId="3176030406" sldId="267"/>
            <ac:spMk id="10" creationId="{16C5FA50-8D52-4617-AF91-5C7B1C8352F1}"/>
          </ac:spMkLst>
        </pc:spChg>
        <pc:spChg chg="add">
          <ac:chgData name="Russell Murphy" userId="ce91b7bd-08b1-43f7-969a-f49368e2778c" providerId="ADAL" clId="{967527DB-C1E1-49D4-A4B4-EB7B677511EE}" dt="2021-07-05T18:09:06.409" v="492" actId="26606"/>
          <ac:spMkLst>
            <pc:docMk/>
            <pc:sldMk cId="3176030406" sldId="267"/>
            <ac:spMk id="12" creationId="{E223798C-12AD-4B0C-A50C-D676347D67CF}"/>
          </ac:spMkLst>
        </pc:spChg>
        <pc:picChg chg="add mod">
          <ac:chgData name="Russell Murphy" userId="ce91b7bd-08b1-43f7-969a-f49368e2778c" providerId="ADAL" clId="{967527DB-C1E1-49D4-A4B4-EB7B677511EE}" dt="2021-07-05T18:09:06.409" v="492" actId="26606"/>
          <ac:picMkLst>
            <pc:docMk/>
            <pc:sldMk cId="3176030406" sldId="267"/>
            <ac:picMk id="5" creationId="{9C47BFD7-0FC8-4591-8998-E75B1EDD5DA3}"/>
          </ac:picMkLst>
        </pc:picChg>
      </pc:sldChg>
      <pc:sldChg chg="addSp modSp new mod">
        <pc:chgData name="Russell Murphy" userId="ce91b7bd-08b1-43f7-969a-f49368e2778c" providerId="ADAL" clId="{967527DB-C1E1-49D4-A4B4-EB7B677511EE}" dt="2021-07-05T18:29:52.846" v="571" actId="1076"/>
        <pc:sldMkLst>
          <pc:docMk/>
          <pc:sldMk cId="3651196025" sldId="268"/>
        </pc:sldMkLst>
        <pc:spChg chg="mod">
          <ac:chgData name="Russell Murphy" userId="ce91b7bd-08b1-43f7-969a-f49368e2778c" providerId="ADAL" clId="{967527DB-C1E1-49D4-A4B4-EB7B677511EE}" dt="2021-07-05T18:23:02.786" v="565" actId="20577"/>
          <ac:spMkLst>
            <pc:docMk/>
            <pc:sldMk cId="3651196025" sldId="268"/>
            <ac:spMk id="2" creationId="{D699FAE6-AB1E-4B03-BC93-757B148470B7}"/>
          </ac:spMkLst>
        </pc:spChg>
        <pc:spChg chg="mod">
          <ac:chgData name="Russell Murphy" userId="ce91b7bd-08b1-43f7-969a-f49368e2778c" providerId="ADAL" clId="{967527DB-C1E1-49D4-A4B4-EB7B677511EE}" dt="2021-07-05T18:23:22.899" v="566" actId="5793"/>
          <ac:spMkLst>
            <pc:docMk/>
            <pc:sldMk cId="3651196025" sldId="268"/>
            <ac:spMk id="3" creationId="{27E6D00D-EB32-4E94-9927-A85780B63708}"/>
          </ac:spMkLst>
        </pc:spChg>
        <pc:picChg chg="add mod">
          <ac:chgData name="Russell Murphy" userId="ce91b7bd-08b1-43f7-969a-f49368e2778c" providerId="ADAL" clId="{967527DB-C1E1-49D4-A4B4-EB7B677511EE}" dt="2021-07-05T18:29:52.846" v="571" actId="1076"/>
          <ac:picMkLst>
            <pc:docMk/>
            <pc:sldMk cId="3651196025" sldId="268"/>
            <ac:picMk id="2050" creationId="{01E457CC-3F09-44FF-8959-67D333A4F21A}"/>
          </ac:picMkLst>
        </pc:picChg>
      </pc:sldChg>
      <pc:sldChg chg="delSp modSp new mod setBg">
        <pc:chgData name="Russell Murphy" userId="ce91b7bd-08b1-43f7-969a-f49368e2778c" providerId="ADAL" clId="{967527DB-C1E1-49D4-A4B4-EB7B677511EE}" dt="2021-07-05T18:35:49.479" v="587"/>
        <pc:sldMkLst>
          <pc:docMk/>
          <pc:sldMk cId="2713544507" sldId="269"/>
        </pc:sldMkLst>
        <pc:spChg chg="mod">
          <ac:chgData name="Russell Murphy" userId="ce91b7bd-08b1-43f7-969a-f49368e2778c" providerId="ADAL" clId="{967527DB-C1E1-49D4-A4B4-EB7B677511EE}" dt="2021-07-05T18:35:30.812" v="585" actId="1076"/>
          <ac:spMkLst>
            <pc:docMk/>
            <pc:sldMk cId="2713544507" sldId="269"/>
            <ac:spMk id="2" creationId="{43F690F5-C171-4FD5-B6FA-3204D5660A10}"/>
          </ac:spMkLst>
        </pc:spChg>
        <pc:spChg chg="del mod">
          <ac:chgData name="Russell Murphy" userId="ce91b7bd-08b1-43f7-969a-f49368e2778c" providerId="ADAL" clId="{967527DB-C1E1-49D4-A4B4-EB7B677511EE}" dt="2021-07-05T18:35:11.351" v="582" actId="478"/>
          <ac:spMkLst>
            <pc:docMk/>
            <pc:sldMk cId="2713544507" sldId="269"/>
            <ac:spMk id="3" creationId="{C3B65947-893E-4204-A4DF-28DD9EA82789}"/>
          </ac:spMkLst>
        </pc:spChg>
      </pc:sldChg>
      <pc:sldChg chg="delSp modSp new mod">
        <pc:chgData name="Russell Murphy" userId="ce91b7bd-08b1-43f7-969a-f49368e2778c" providerId="ADAL" clId="{967527DB-C1E1-49D4-A4B4-EB7B677511EE}" dt="2021-07-05T18:36:25.235" v="605" actId="478"/>
        <pc:sldMkLst>
          <pc:docMk/>
          <pc:sldMk cId="4109067650" sldId="270"/>
        </pc:sldMkLst>
        <pc:spChg chg="mod">
          <ac:chgData name="Russell Murphy" userId="ce91b7bd-08b1-43f7-969a-f49368e2778c" providerId="ADAL" clId="{967527DB-C1E1-49D4-A4B4-EB7B677511EE}" dt="2021-07-05T18:36:19.338" v="603" actId="20577"/>
          <ac:spMkLst>
            <pc:docMk/>
            <pc:sldMk cId="4109067650" sldId="270"/>
            <ac:spMk id="2" creationId="{BD6BDD59-0B16-4786-B10F-22B464A4D251}"/>
          </ac:spMkLst>
        </pc:spChg>
        <pc:spChg chg="del mod">
          <ac:chgData name="Russell Murphy" userId="ce91b7bd-08b1-43f7-969a-f49368e2778c" providerId="ADAL" clId="{967527DB-C1E1-49D4-A4B4-EB7B677511EE}" dt="2021-07-05T18:36:25.235" v="605" actId="478"/>
          <ac:spMkLst>
            <pc:docMk/>
            <pc:sldMk cId="4109067650" sldId="270"/>
            <ac:spMk id="3" creationId="{418C04BB-8F6C-4819-9339-BFFE864C50DC}"/>
          </ac:spMkLst>
        </pc:spChg>
      </pc:sldChg>
      <pc:sldMasterChg chg="setBg modSldLayout">
        <pc:chgData name="Russell Murphy" userId="ce91b7bd-08b1-43f7-969a-f49368e2778c" providerId="ADAL" clId="{967527DB-C1E1-49D4-A4B4-EB7B677511EE}" dt="2021-07-05T18:35:49.479" v="587"/>
        <pc:sldMasterMkLst>
          <pc:docMk/>
          <pc:sldMasterMk cId="3186887561" sldId="2147483648"/>
        </pc:sldMasterMkLst>
        <pc:sldLayoutChg chg="setBg">
          <pc:chgData name="Russell Murphy" userId="ce91b7bd-08b1-43f7-969a-f49368e2778c" providerId="ADAL" clId="{967527DB-C1E1-49D4-A4B4-EB7B677511EE}" dt="2021-07-05T18:35:49.479" v="587"/>
          <pc:sldLayoutMkLst>
            <pc:docMk/>
            <pc:sldMasterMk cId="3186887561" sldId="2147483648"/>
            <pc:sldLayoutMk cId="341458954" sldId="2147483649"/>
          </pc:sldLayoutMkLst>
        </pc:sldLayoutChg>
        <pc:sldLayoutChg chg="setBg">
          <pc:chgData name="Russell Murphy" userId="ce91b7bd-08b1-43f7-969a-f49368e2778c" providerId="ADAL" clId="{967527DB-C1E1-49D4-A4B4-EB7B677511EE}" dt="2021-07-05T18:35:49.479" v="587"/>
          <pc:sldLayoutMkLst>
            <pc:docMk/>
            <pc:sldMasterMk cId="3186887561" sldId="2147483648"/>
            <pc:sldLayoutMk cId="1355827161" sldId="2147483650"/>
          </pc:sldLayoutMkLst>
        </pc:sldLayoutChg>
        <pc:sldLayoutChg chg="setBg">
          <pc:chgData name="Russell Murphy" userId="ce91b7bd-08b1-43f7-969a-f49368e2778c" providerId="ADAL" clId="{967527DB-C1E1-49D4-A4B4-EB7B677511EE}" dt="2021-07-05T18:35:49.479" v="587"/>
          <pc:sldLayoutMkLst>
            <pc:docMk/>
            <pc:sldMasterMk cId="3186887561" sldId="2147483648"/>
            <pc:sldLayoutMk cId="1088185676" sldId="2147483651"/>
          </pc:sldLayoutMkLst>
        </pc:sldLayoutChg>
        <pc:sldLayoutChg chg="setBg">
          <pc:chgData name="Russell Murphy" userId="ce91b7bd-08b1-43f7-969a-f49368e2778c" providerId="ADAL" clId="{967527DB-C1E1-49D4-A4B4-EB7B677511EE}" dt="2021-07-05T18:35:49.479" v="587"/>
          <pc:sldLayoutMkLst>
            <pc:docMk/>
            <pc:sldMasterMk cId="3186887561" sldId="2147483648"/>
            <pc:sldLayoutMk cId="3925441054" sldId="2147483652"/>
          </pc:sldLayoutMkLst>
        </pc:sldLayoutChg>
        <pc:sldLayoutChg chg="setBg">
          <pc:chgData name="Russell Murphy" userId="ce91b7bd-08b1-43f7-969a-f49368e2778c" providerId="ADAL" clId="{967527DB-C1E1-49D4-A4B4-EB7B677511EE}" dt="2021-07-05T18:35:49.479" v="587"/>
          <pc:sldLayoutMkLst>
            <pc:docMk/>
            <pc:sldMasterMk cId="3186887561" sldId="2147483648"/>
            <pc:sldLayoutMk cId="1872618214" sldId="2147483653"/>
          </pc:sldLayoutMkLst>
        </pc:sldLayoutChg>
        <pc:sldLayoutChg chg="setBg">
          <pc:chgData name="Russell Murphy" userId="ce91b7bd-08b1-43f7-969a-f49368e2778c" providerId="ADAL" clId="{967527DB-C1E1-49D4-A4B4-EB7B677511EE}" dt="2021-07-05T18:35:49.479" v="587"/>
          <pc:sldLayoutMkLst>
            <pc:docMk/>
            <pc:sldMasterMk cId="3186887561" sldId="2147483648"/>
            <pc:sldLayoutMk cId="2154185252" sldId="2147483654"/>
          </pc:sldLayoutMkLst>
        </pc:sldLayoutChg>
        <pc:sldLayoutChg chg="setBg">
          <pc:chgData name="Russell Murphy" userId="ce91b7bd-08b1-43f7-969a-f49368e2778c" providerId="ADAL" clId="{967527DB-C1E1-49D4-A4B4-EB7B677511EE}" dt="2021-07-05T18:35:49.479" v="587"/>
          <pc:sldLayoutMkLst>
            <pc:docMk/>
            <pc:sldMasterMk cId="3186887561" sldId="2147483648"/>
            <pc:sldLayoutMk cId="2878072580" sldId="2147483655"/>
          </pc:sldLayoutMkLst>
        </pc:sldLayoutChg>
        <pc:sldLayoutChg chg="setBg">
          <pc:chgData name="Russell Murphy" userId="ce91b7bd-08b1-43f7-969a-f49368e2778c" providerId="ADAL" clId="{967527DB-C1E1-49D4-A4B4-EB7B677511EE}" dt="2021-07-05T18:35:49.479" v="587"/>
          <pc:sldLayoutMkLst>
            <pc:docMk/>
            <pc:sldMasterMk cId="3186887561" sldId="2147483648"/>
            <pc:sldLayoutMk cId="3304503163" sldId="2147483656"/>
          </pc:sldLayoutMkLst>
        </pc:sldLayoutChg>
        <pc:sldLayoutChg chg="setBg">
          <pc:chgData name="Russell Murphy" userId="ce91b7bd-08b1-43f7-969a-f49368e2778c" providerId="ADAL" clId="{967527DB-C1E1-49D4-A4B4-EB7B677511EE}" dt="2021-07-05T18:35:49.479" v="587"/>
          <pc:sldLayoutMkLst>
            <pc:docMk/>
            <pc:sldMasterMk cId="3186887561" sldId="2147483648"/>
            <pc:sldLayoutMk cId="1586356189" sldId="2147483657"/>
          </pc:sldLayoutMkLst>
        </pc:sldLayoutChg>
        <pc:sldLayoutChg chg="setBg">
          <pc:chgData name="Russell Murphy" userId="ce91b7bd-08b1-43f7-969a-f49368e2778c" providerId="ADAL" clId="{967527DB-C1E1-49D4-A4B4-EB7B677511EE}" dt="2021-07-05T18:35:49.479" v="587"/>
          <pc:sldLayoutMkLst>
            <pc:docMk/>
            <pc:sldMasterMk cId="3186887561" sldId="2147483648"/>
            <pc:sldLayoutMk cId="2354708067" sldId="2147483658"/>
          </pc:sldLayoutMkLst>
        </pc:sldLayoutChg>
        <pc:sldLayoutChg chg="setBg">
          <pc:chgData name="Russell Murphy" userId="ce91b7bd-08b1-43f7-969a-f49368e2778c" providerId="ADAL" clId="{967527DB-C1E1-49D4-A4B4-EB7B677511EE}" dt="2021-07-05T18:35:49.479" v="587"/>
          <pc:sldLayoutMkLst>
            <pc:docMk/>
            <pc:sldMasterMk cId="3186887561" sldId="2147483648"/>
            <pc:sldLayoutMk cId="215150304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4F0C-15B4-40D3-A560-B6E8EFAFC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B9405-E27F-4E89-B48F-C76D224DC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563F6-4AB9-48A8-A55F-EFBEE1EA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41020-973C-4154-8E75-1B206C11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A0FFC-5506-4A96-B861-548DCCCD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43E3-BFCF-4E58-A733-D800FFE7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B0F24-AA48-41F8-A8DF-E690DC8F1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1FDCA-6720-4836-B6B7-D352FBDA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35FBC-8556-4769-9FD0-8291A55E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45CB0-94E4-43DE-B82D-8DF8F4D6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0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96FE14-5FF7-4CDB-9016-0C4AE55CB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A6CBF-420E-4687-9620-304CB2E54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E7D85-39FA-4F26-BA73-1F1F074F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013B3-38CF-42C2-BDB7-0F853504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D69D-6A3C-4E08-99BC-0B8CD952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1D6B-F9E6-4155-969C-A295F1F2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6F2AE-E7FB-48B7-8A9C-10A6B68F0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44291-A1F4-4DC9-949F-2D019F3D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81EB0-3E7A-4D42-8991-4C1D40DB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205A-B724-4942-8705-C087F6E5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2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8084-9677-4A22-ACAC-410F812E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D719C-5D6E-4DD1-86C3-C71D8FB75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DC726-9F76-41EE-AD52-D9FCED73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D75B1-981E-4CE1-942C-46A369ED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D127A-203F-4367-BC42-AADAC991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8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FCAA-88B0-49C9-AA38-DB2650CD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B5619-F929-4B63-A612-8AAD489FD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A2618-8784-4E87-BB52-E824BEB4D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1A0AA-8F66-49B5-A59E-E18A3B78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6CAB4-EDD2-4FE9-AF4B-50395206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5D9B7-D6C0-4510-AF88-40C055A1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4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B797-9A59-46AE-81E9-81CEE9CD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DEC42-DB16-4623-A298-83FCD9CE7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6C3B4-EBE7-4E5C-BC3F-58FE77B3A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6D57F-023B-4CCA-B346-23EBAB039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D6EF4-8CBF-41D5-97A5-70C0E9C24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C885F-B1C8-41BD-AF0B-D4D8C5FD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29D33-7398-4292-817A-A92CF2FD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A8EEB-CE41-48A5-8924-872FA59A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61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AA15-886D-4F44-B37F-CA575895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E339E-6FD7-40B8-A4E6-E8B01071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2A3D6-2781-47E1-8C1C-5B8B8A51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4C199-0DA3-47DB-8A66-12EA4FD6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8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9A7A4-526B-4191-A769-9569E990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2747D-4616-4FA6-8746-B6C02F41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FDAF9-6050-4656-B284-32CDB62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7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F593-E3DB-4B2E-99ED-34AB5E94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F7D58-DEBE-4B19-A892-22724FAA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F1B9B-9177-46D9-8FD6-D6132B29A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CCDF3-24B6-4790-B7FC-3CB6451C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0B3FA-9985-4599-A617-8E14060AE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4528E-7824-4684-90DF-C53B5CFA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0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C401-8A7A-4CBC-B25B-898CAD62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52A31-9C29-460B-A209-9B6940C81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21FE5-B6E5-4A61-AA13-561CE0441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26EB8-CABF-4A74-941F-88EBDAE1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20B6D-CFD9-427C-A79A-215D7FEB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AB8C1-FE38-4F29-8033-25AADD83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35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3D873-E8FD-45A2-B9D2-168736BF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C4CB6-A181-46EF-B47D-894107A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A5E2-0919-4497-A7A0-A2AAFE943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1FB34-C607-4452-B45F-C0B98E81C8FC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4DB16-72AC-48F7-9A09-3510FDBEA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FFA6C-F1C3-4BD2-A45E-946D8BD27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FDEB-BDAF-42EF-8787-14644D700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8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0FNvXzy4il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DD59-0B16-4786-B10F-22B464A4D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Fearne Murphy</a:t>
            </a:r>
          </a:p>
        </p:txBody>
      </p:sp>
    </p:spTree>
    <p:extLst>
      <p:ext uri="{BB962C8B-B14F-4D97-AF65-F5344CB8AC3E}">
        <p14:creationId xmlns:p14="http://schemas.microsoft.com/office/powerpoint/2010/main" val="410906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A3C44-6016-4437-B1FF-5B5B441A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She has made more than 40 television shows.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utdoor, mammal, hay, swine&#10;&#10;Description automatically generated">
            <a:extLst>
              <a:ext uri="{FF2B5EF4-FFF2-40B4-BE49-F238E27FC236}">
                <a16:creationId xmlns:a16="http://schemas.microsoft.com/office/drawing/2014/main" id="{9C47BFD7-0FC8-4591-8998-E75B1EDD5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7603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FAE6-AB1E-4B03-BC93-757B1484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is a video showing Liz </a:t>
            </a:r>
            <a:r>
              <a:rPr lang="en-GB" dirty="0" err="1"/>
              <a:t>Bonnin</a:t>
            </a:r>
            <a:r>
              <a:rPr lang="en-GB" dirty="0"/>
              <a:t> finding out about hyenas.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D00D-EB32-4E94-9927-A85780B63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Man plays with Hyena - Animal Odd Couples: Episode 2 Preview - BBC One - YouTube</a:t>
            </a:r>
            <a:endParaRPr lang="en-GB" dirty="0"/>
          </a:p>
        </p:txBody>
      </p:sp>
      <p:pic>
        <p:nvPicPr>
          <p:cNvPr id="2050" name="Picture 2" descr="Everything you know about hyenas is wrong — these animals are fierce,  social and incredibly smart |">
            <a:extLst>
              <a:ext uri="{FF2B5EF4-FFF2-40B4-BE49-F238E27FC236}">
                <a16:creationId xmlns:a16="http://schemas.microsoft.com/office/drawing/2014/main" id="{01E457CC-3F09-44FF-8959-67D333A4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031" y="3429000"/>
            <a:ext cx="4579938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9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90F5-C171-4FD5-B6FA-3204D566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2936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71354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142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BAC47-F0B1-4898-9F2C-20CF1F17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/>
              <a:t>So why did I pick Liz Bonnin?</a:t>
            </a:r>
            <a:endParaRPr lang="en-GB" dirty="0"/>
          </a:p>
        </p:txBody>
      </p:sp>
      <p:sp>
        <p:nvSpPr>
          <p:cNvPr id="2076" name="Freeform: Shape 144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77" name="Freeform: Shape 14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FFF9-096D-4705-A942-C6413DDA1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She is a Girl explorer</a:t>
            </a:r>
          </a:p>
          <a:p>
            <a:r>
              <a:rPr lang="en-GB" dirty="0"/>
              <a:t>She is from France </a:t>
            </a:r>
          </a:p>
          <a:p>
            <a:r>
              <a:rPr lang="en-GB" dirty="0"/>
              <a:t>She is a Scientist </a:t>
            </a:r>
          </a:p>
          <a:p>
            <a:r>
              <a:rPr lang="en-GB" dirty="0"/>
              <a:t>She is 45 years old</a:t>
            </a:r>
          </a:p>
          <a:p>
            <a:r>
              <a:rPr lang="en-GB" dirty="0"/>
              <a:t>She is a Wildlife TV </a:t>
            </a:r>
          </a:p>
          <a:p>
            <a:pPr marL="0" indent="0">
              <a:buNone/>
            </a:pPr>
            <a:r>
              <a:rPr lang="en-GB" dirty="0"/>
              <a:t>Presenter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2" name="Picture 4" descr="Woman Explorer With Map Cartoon Clipart Vector - FriendlyStock">
            <a:extLst>
              <a:ext uri="{FF2B5EF4-FFF2-40B4-BE49-F238E27FC236}">
                <a16:creationId xmlns:a16="http://schemas.microsoft.com/office/drawing/2014/main" id="{0542D5F1-17A3-4C51-9F5B-C92A349FE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r="1" b="19824"/>
          <a:stretch/>
        </p:blipFill>
        <p:spPr bwMode="auto">
          <a:xfrm>
            <a:off x="6706774" y="880072"/>
            <a:ext cx="1609669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ance Set To Start Lifting Restrictions for Vaccinated Foreign Travelers  in May | TravelPulse">
            <a:extLst>
              <a:ext uri="{FF2B5EF4-FFF2-40B4-BE49-F238E27FC236}">
                <a16:creationId xmlns:a16="http://schemas.microsoft.com/office/drawing/2014/main" id="{173A569E-51EF-400F-BADE-38859E872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29016" b="-4"/>
          <a:stretch/>
        </p:blipFill>
        <p:spPr bwMode="auto">
          <a:xfrm>
            <a:off x="9479313" y="681504"/>
            <a:ext cx="2548728" cy="2178370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Wildlife SOS - Saving India&amp;#39;s Wildlife">
            <a:extLst>
              <a:ext uri="{FF2B5EF4-FFF2-40B4-BE49-F238E27FC236}">
                <a16:creationId xmlns:a16="http://schemas.microsoft.com/office/drawing/2014/main" id="{62AD069E-29CE-4434-B2F6-857F4CE21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7" r="10507" b="-4"/>
          <a:stretch/>
        </p:blipFill>
        <p:spPr bwMode="auto">
          <a:xfrm>
            <a:off x="6706774" y="3809730"/>
            <a:ext cx="2552700" cy="218176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cience Scientist Woman with Magnifier Test Tube Bacteria Atom Research Lab  1233548 Vector Art at Vecteezy">
            <a:extLst>
              <a:ext uri="{FF2B5EF4-FFF2-40B4-BE49-F238E27FC236}">
                <a16:creationId xmlns:a16="http://schemas.microsoft.com/office/drawing/2014/main" id="{43F1D1EB-37BE-4E38-A219-8E1059AE0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" r="2" b="12315"/>
          <a:stretch/>
        </p:blipFill>
        <p:spPr bwMode="auto">
          <a:xfrm>
            <a:off x="9473872" y="3260059"/>
            <a:ext cx="2533423" cy="2438681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Freeform: Shape 148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9" name="Freeform: Shape 150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10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136483-6576-472B-82D5-D4A52050F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081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6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2EC78-20F0-40C2-A843-9D81AA280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666" y="48852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GB" sz="4400" dirty="0"/>
              <a:t>This is Liz </a:t>
            </a:r>
            <a:r>
              <a:rPr lang="en-GB" sz="4400" dirty="0" err="1"/>
              <a:t>Bonnin</a:t>
            </a:r>
            <a:br>
              <a:rPr lang="en-GB" sz="4400" dirty="0"/>
            </a:br>
            <a:br>
              <a:rPr lang="en-GB" sz="4400" dirty="0"/>
            </a:br>
            <a:endParaRPr lang="en-GB" sz="4400" dirty="0"/>
          </a:p>
        </p:txBody>
      </p:sp>
      <p:pic>
        <p:nvPicPr>
          <p:cNvPr id="1026" name="Picture 2" descr="Liz Bonnin calls us to be part of solution to plastic pollution crisis -  The Irish News">
            <a:extLst>
              <a:ext uri="{FF2B5EF4-FFF2-40B4-BE49-F238E27FC236}">
                <a16:creationId xmlns:a16="http://schemas.microsoft.com/office/drawing/2014/main" id="{B3FD3F79-9CA1-4D7E-BAD7-9E5E323BE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8" r="20629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7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6FF5A-4219-4CE6-873B-01335087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She is a girl explorer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35CF3-A138-40DC-B83E-ACE8A454C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" r="13200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2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DE9AF-E9C6-4C60-B5E6-F53DBC10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She </a:t>
            </a:r>
            <a:r>
              <a:rPr lang="en-US" sz="6600" dirty="0"/>
              <a:t>was born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France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606F5E-7131-42C9-93D9-865479DBD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14784"/>
            <a:ext cx="7214616" cy="48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0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3930D-9631-441E-A1E5-EDCB5658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 she now lives in Ireland</a:t>
            </a:r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BE90E7-8322-4EA6-B848-02F920AA3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27" y="2630135"/>
            <a:ext cx="6194967" cy="309748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15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2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D4DBD-1F43-46B8-9BB6-5AE9358F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She is a scientist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760B83-638C-4317-82FB-CE0033732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5" r="155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017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D2669-4A99-4F8F-BD55-74A1E4FE9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966463" cy="557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Liz is 44 years old</a:t>
            </a:r>
          </a:p>
        </p:txBody>
      </p:sp>
      <p:pic>
        <p:nvPicPr>
          <p:cNvPr id="5" name="Picture 4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49D570A3-4489-46C8-924F-5C79A2A1B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r="1" b="1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B6ED3-2D08-455A-AE8E-6941FDBF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She makes television shows about animals and nature.</a:t>
            </a:r>
          </a:p>
        </p:txBody>
      </p:sp>
      <p:pic>
        <p:nvPicPr>
          <p:cNvPr id="1026" name="Picture 2" descr="Liz Bonnin heartbroken after losing her mother to Covid">
            <a:extLst>
              <a:ext uri="{FF2B5EF4-FFF2-40B4-BE49-F238E27FC236}">
                <a16:creationId xmlns:a16="http://schemas.microsoft.com/office/drawing/2014/main" id="{6CD9E13B-5761-4B06-B03D-E9637047EA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234" y="2998940"/>
            <a:ext cx="5828261" cy="32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ound, outdoor, person, nature&#10;&#10;Description automatically generated">
            <a:extLst>
              <a:ext uri="{FF2B5EF4-FFF2-40B4-BE49-F238E27FC236}">
                <a16:creationId xmlns:a16="http://schemas.microsoft.com/office/drawing/2014/main" id="{EC3CF71F-F29D-42BE-85A2-5060AE0E1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05" y="2998940"/>
            <a:ext cx="5828261" cy="32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05A4B-4712-44D7-B6E1-14BA1AC5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966463" cy="557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She loves to tell people new things about the planet.</a:t>
            </a:r>
          </a:p>
        </p:txBody>
      </p:sp>
      <p:pic>
        <p:nvPicPr>
          <p:cNvPr id="5" name="Picture 4" descr="A picture containing outdoor, hat, mammal&#10;&#10;Description automatically generated">
            <a:extLst>
              <a:ext uri="{FF2B5EF4-FFF2-40B4-BE49-F238E27FC236}">
                <a16:creationId xmlns:a16="http://schemas.microsoft.com/office/drawing/2014/main" id="{398B26F5-D345-490E-9AFF-1BF14E41C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r="1" b="1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125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Fearne Murphy</vt:lpstr>
      <vt:lpstr>This is Liz Bonnin  </vt:lpstr>
      <vt:lpstr>She is a girl explorer</vt:lpstr>
      <vt:lpstr>She was born in France</vt:lpstr>
      <vt:lpstr>But she now lives in Ireland</vt:lpstr>
      <vt:lpstr>She is a scientist </vt:lpstr>
      <vt:lpstr>Liz is 44 years old</vt:lpstr>
      <vt:lpstr>She makes television shows about animals and nature.</vt:lpstr>
      <vt:lpstr>She loves to tell people new things about the planet.</vt:lpstr>
      <vt:lpstr>She has made more than 40 television shows.</vt:lpstr>
      <vt:lpstr>Here is a video showing Liz Bonnin finding out about hyenas.</vt:lpstr>
      <vt:lpstr>The End</vt:lpstr>
      <vt:lpstr>So why did I pick Liz Bonnin?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 Bonnin  Presented by   Fearne Murphy</dc:title>
  <dc:creator>Russell Murphy</dc:creator>
  <cp:lastModifiedBy>Russell Murphy</cp:lastModifiedBy>
  <cp:revision>3</cp:revision>
  <dcterms:created xsi:type="dcterms:W3CDTF">2021-07-03T16:53:21Z</dcterms:created>
  <dcterms:modified xsi:type="dcterms:W3CDTF">2021-07-05T18:36:38Z</dcterms:modified>
</cp:coreProperties>
</file>