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30CA9-12BE-4765-AAA8-9E4DC02E64C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C40A-E939-4481-8605-E16FC03D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2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3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1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0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1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3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1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1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3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1B8D-910B-42C9-9972-817A965C57B4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691A-FC36-47C7-8FD7-9F620787E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Winter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Luke Morris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38164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8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Winter in different cities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Winter can be cold or warm depending on location</a:t>
            </a:r>
          </a:p>
          <a:p>
            <a:r>
              <a:rPr lang="en-GB" sz="2000" dirty="0" smtClean="0"/>
              <a:t>It can snow in some cities</a:t>
            </a:r>
          </a:p>
          <a:p>
            <a:r>
              <a:rPr lang="en-GB" sz="2000" dirty="0" smtClean="0"/>
              <a:t>You can enjoy going to the beach if you are in Miami! 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0" y="3071217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0" y="2830835"/>
            <a:ext cx="28083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55" y="307121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7" y="491906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05722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0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Clothing for winter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0948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Vbiger Mens Thermal Winter Beanie Hat Scarf &amp; Gloves Sets: Amazon.co.uk:  Cl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est Winter Boots for Women of 2020 | Gear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9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Food I like to eat in winter</a:t>
            </a:r>
            <a:endParaRPr lang="en-GB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49030"/>
            <a:ext cx="2812926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Some facts I learnt about winter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Days are shorter</a:t>
            </a:r>
          </a:p>
          <a:p>
            <a:r>
              <a:rPr lang="en-GB" sz="2000" dirty="0" smtClean="0"/>
              <a:t>It is the coldest season of the year</a:t>
            </a:r>
          </a:p>
          <a:p>
            <a:r>
              <a:rPr lang="en-GB" sz="2000" dirty="0" smtClean="0"/>
              <a:t>The sun looks bigger because Earth is closest to the sun in Winter</a:t>
            </a:r>
          </a:p>
          <a:p>
            <a:r>
              <a:rPr lang="en-GB" sz="2000" dirty="0" smtClean="0"/>
              <a:t>Plants and trees don’t grow in the Winter</a:t>
            </a:r>
          </a:p>
          <a:p>
            <a:r>
              <a:rPr lang="en-GB" sz="2000" dirty="0" smtClean="0"/>
              <a:t>Some animals hibernate </a:t>
            </a:r>
          </a:p>
          <a:p>
            <a:r>
              <a:rPr lang="en-GB" sz="2000" dirty="0" smtClean="0"/>
              <a:t>Animals that live in very cold weather: polar bear, snowy owl, snow leopard, artic hare, artic ground </a:t>
            </a:r>
            <a:r>
              <a:rPr lang="en-GB" sz="2000" dirty="0" err="1" smtClean="0"/>
              <a:t>squireels</a:t>
            </a:r>
            <a:r>
              <a:rPr lang="en-GB" sz="2000" dirty="0" smtClean="0"/>
              <a:t>, penguins, and beluga whales.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331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Winter</vt:lpstr>
      <vt:lpstr>Winter in different cities</vt:lpstr>
      <vt:lpstr>Clothing for winter</vt:lpstr>
      <vt:lpstr>Food I like to eat in winter</vt:lpstr>
      <vt:lpstr>Some facts I learnt about winter</vt:lpstr>
    </vt:vector>
  </TitlesOfParts>
  <Company>Aberdeen Asset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</dc:title>
  <dc:creator>Silvana Barrenechea</dc:creator>
  <cp:lastModifiedBy>Silvana Barrenechea</cp:lastModifiedBy>
  <cp:revision>5</cp:revision>
  <dcterms:created xsi:type="dcterms:W3CDTF">2021-01-11T14:33:18Z</dcterms:created>
  <dcterms:modified xsi:type="dcterms:W3CDTF">2021-01-11T15:31:13Z</dcterms:modified>
</cp:coreProperties>
</file>