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E33C-81EE-BA45-9878-D887EA56AA35}" type="datetimeFigureOut">
              <a:rPr lang="en-US" smtClean="0"/>
              <a:t>12/01/21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E924-80F2-824C-962F-A302A6BB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9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E33C-81EE-BA45-9878-D887EA56AA35}" type="datetimeFigureOut">
              <a:rPr lang="en-US" smtClean="0"/>
              <a:t>12/01/21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E924-80F2-824C-962F-A302A6BB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3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E33C-81EE-BA45-9878-D887EA56AA35}" type="datetimeFigureOut">
              <a:rPr lang="en-US" smtClean="0"/>
              <a:t>12/01/21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E924-80F2-824C-962F-A302A6BB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1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E33C-81EE-BA45-9878-D887EA56AA35}" type="datetimeFigureOut">
              <a:rPr lang="en-US" smtClean="0"/>
              <a:t>12/01/21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E924-80F2-824C-962F-A302A6BB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6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E33C-81EE-BA45-9878-D887EA56AA35}" type="datetimeFigureOut">
              <a:rPr lang="en-US" smtClean="0"/>
              <a:t>12/01/21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E924-80F2-824C-962F-A302A6BB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4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E33C-81EE-BA45-9878-D887EA56AA35}" type="datetimeFigureOut">
              <a:rPr lang="en-US" smtClean="0"/>
              <a:t>12/01/21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E924-80F2-824C-962F-A302A6BB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1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E33C-81EE-BA45-9878-D887EA56AA35}" type="datetimeFigureOut">
              <a:rPr lang="en-US" smtClean="0"/>
              <a:t>12/01/21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E924-80F2-824C-962F-A302A6BB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2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E33C-81EE-BA45-9878-D887EA56AA35}" type="datetimeFigureOut">
              <a:rPr lang="en-US" smtClean="0"/>
              <a:t>12/01/21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E924-80F2-824C-962F-A302A6BB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E33C-81EE-BA45-9878-D887EA56AA35}" type="datetimeFigureOut">
              <a:rPr lang="en-US" smtClean="0"/>
              <a:t>12/01/21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E924-80F2-824C-962F-A302A6BB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2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E33C-81EE-BA45-9878-D887EA56AA35}" type="datetimeFigureOut">
              <a:rPr lang="en-US" smtClean="0"/>
              <a:t>12/01/21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E924-80F2-824C-962F-A302A6BB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9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E33C-81EE-BA45-9878-D887EA56AA35}" type="datetimeFigureOut">
              <a:rPr lang="en-US" smtClean="0"/>
              <a:t>12/01/21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E924-80F2-824C-962F-A302A6BB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8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5E33C-81EE-BA45-9878-D887EA56AA35}" type="datetimeFigureOut">
              <a:rPr lang="en-US" smtClean="0"/>
              <a:t>12/01/21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3E924-80F2-824C-962F-A302A6BB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4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240" y="393065"/>
            <a:ext cx="7772400" cy="60261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Winter</a:t>
            </a:r>
            <a:endParaRPr lang="en-US" dirty="0"/>
          </a:p>
        </p:txBody>
      </p:sp>
      <p:pic>
        <p:nvPicPr>
          <p:cNvPr id="4" name="Picture 3" descr="IMG-03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1362500"/>
            <a:ext cx="2721931" cy="3629241"/>
          </a:xfrm>
          <a:prstGeom prst="rect">
            <a:avLst/>
          </a:prstGeom>
        </p:spPr>
      </p:pic>
      <p:pic>
        <p:nvPicPr>
          <p:cNvPr id="7" name="Picture 6" descr="IMG-007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0" y="1128820"/>
            <a:ext cx="3347720" cy="4463627"/>
          </a:xfrm>
          <a:prstGeom prst="rect">
            <a:avLst/>
          </a:prstGeom>
        </p:spPr>
      </p:pic>
      <p:pic>
        <p:nvPicPr>
          <p:cNvPr id="8" name="Picture 7" descr="19261708-0ea4-4487-9ffc-788dd8bb2844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40" y="1463040"/>
            <a:ext cx="2567940" cy="34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65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Winter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in our garden</dc:title>
  <dc:creator>CELINA JOHNSON</dc:creator>
  <cp:lastModifiedBy>CELINA JOHNSON</cp:lastModifiedBy>
  <cp:revision>3</cp:revision>
  <dcterms:created xsi:type="dcterms:W3CDTF">2021-01-12T08:36:19Z</dcterms:created>
  <dcterms:modified xsi:type="dcterms:W3CDTF">2021-01-12T09:21:27Z</dcterms:modified>
</cp:coreProperties>
</file>