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CCC1-A608-477A-81D0-3F37D6FF2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32821-DEB4-4236-AD59-7DA3C1937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EA718-54F6-49D6-B77E-0AF68FFB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4605E-3FD8-4403-A46B-65FDEFAA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847E1-003F-4D38-91AB-573D140D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4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42C3-2EAA-46D9-9B20-258AA64D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65F5A-6B1D-48F3-9279-B3B1F8890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4723-8218-41DC-A95E-B86DCDE0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A97D5-A65E-46EC-B42E-C371BC1B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C6A87-A0DD-4DD9-A495-4B6D56B9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5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215C9-0EAF-4AA3-A53F-27CC5C4BE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68CDE-F531-4DEC-91C8-1C1867FFB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551C3-95D7-4432-A698-93690425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F9A3D-ACEC-4DF3-840A-1F2AF33B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2547-9994-4FDB-84C5-C1508494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C8C9B-0B19-4C42-9D00-6D6FF1BD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FBC4-E6AB-4A41-8F29-67514A5A7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8281-DCEB-40F2-8813-A0037E18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48861-A273-4193-B6A6-04773F9A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F15B0-E9CB-41F1-A0A4-FE144799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6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73FF-4DBD-4598-8BA3-B5003D32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6C373-50EB-40C7-8392-BB789CA33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D3795-3027-41B8-9866-58FE24E2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E9015-D41F-41F2-9632-27BC2538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B6EC0-AB6C-4167-A472-E61C7D20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3FA7-7ADA-4333-B077-131645B7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9C2F2-E778-4E64-89D4-C7D3E6396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91968-B73A-4E50-9776-89A75552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08DD0-1DAF-40E8-B944-ACE5A5625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0066F-497D-42B7-9D1F-97D36195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F0DA0-30E8-4468-8184-341B742E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93C6-7905-4240-9F17-8FF4DD38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F1798-62E9-4F02-A19D-C525EE313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11362-DA13-4EF9-A774-536C1A324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11B81-B9BF-43E6-8100-D45339CF7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A1743-69E3-4621-92D4-A67F204A6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ABBD3-565B-42AE-AA60-50C33BAE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D6A23B-42BD-4F42-91CB-C1EF7D9A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CD177-F314-44C3-8AD1-F79C5111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2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DFD3-33BD-4CC3-9159-853464B5C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7DF95-4CE8-43BA-9BAB-B01BDDCF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7DE29-B701-4DA7-A9E7-C628C3CB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71E6B-0F9A-4EEC-B401-C712A8E0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A31092-F723-44BA-9C65-2CF88454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E7AD9-3D88-46EB-A846-F92D5C71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206B5-A977-4D3B-85D0-E330DCBA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0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9407-4303-4ABD-A5DD-A9112AB6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DBC6C-393B-4303-8DDE-C20F58740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A7939-5EAB-417C-A233-C3BC19F38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318EF-C3AF-4484-825E-E4FCBB27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7AF6E-CC93-4158-9EA5-8446D080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A8174-6897-40DE-9CC3-EDE611D9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AE50-380C-422A-8770-EC0D82F5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56131-1993-4AAA-8B7A-31F241628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B9251-6CC2-43CF-BC2F-EDFE4CC91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DF284-20BF-4E2C-A5F7-07404FB0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83503-FA86-4B3D-904B-32D2C9CF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78BF8-574F-4810-A0B1-FF3AB06D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57A5C-0722-4E1A-ABDD-2EA5B58B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ED38C-D17A-46C5-B249-19C2938E1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C81DC-F356-4A00-AC11-839038112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B7CF-B988-4C1E-909B-6DB21133D85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09864-8290-426D-9356-1494B22F1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0F817-74D2-4AAF-BB44-F81C574FA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F989-8894-48C8-AA55-552BB849C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02A1-1C21-4515-BB6B-FB91BA3C5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91908" y="-290832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Sebastian Budzynski</a:t>
            </a:r>
            <a:br>
              <a:rPr lang="en-GB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B994E-D341-4C5C-B3DA-12405BA97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23668" y="2198696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in Australia</a:t>
            </a:r>
            <a:endParaRPr lang="en-US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81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EA1B6-159B-4751-8794-F58C44B5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357" y="3142416"/>
            <a:ext cx="5998840" cy="3343135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dirty="0"/>
              <a:t>My Grandad lives in Australia.</a:t>
            </a:r>
            <a:br>
              <a:rPr lang="en-US" sz="5200" dirty="0"/>
            </a:br>
            <a:br>
              <a:rPr lang="en-US" sz="5200" dirty="0"/>
            </a:br>
            <a:r>
              <a:rPr lang="en-US" sz="5200" dirty="0"/>
              <a:t>This is a picture of my Nana and Grandad at the beach on Christmas Day.</a:t>
            </a:r>
            <a:br>
              <a:rPr lang="en-US" sz="5200" dirty="0"/>
            </a:br>
            <a:endParaRPr lang="en-US" sz="5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7E4C7D-8508-437E-A2C0-DC1EF17BC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6"/>
          <a:stretch/>
        </p:blipFill>
        <p:spPr>
          <a:xfrm>
            <a:off x="180985" y="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6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702C9-3365-4376-930F-5308901B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014" y="1960517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This is a map of Australia.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F8720-51E4-4B85-A8F8-66A464BB3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00" r="6075" b="1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468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38EAE2-2040-440E-9BA3-4EDCBAEA5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387" y="0"/>
            <a:ext cx="2419961" cy="23857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F2DC5-2408-4EC8-BE24-9D87C0107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47" y="260060"/>
            <a:ext cx="7437744" cy="64492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5100" dirty="0"/>
              <a:t>Australia is near the </a:t>
            </a:r>
            <a:r>
              <a:rPr lang="en-US" sz="5100" u="sng" dirty="0"/>
              <a:t>equator</a:t>
            </a:r>
            <a:r>
              <a:rPr lang="en-US" sz="5100" dirty="0"/>
              <a:t> so it is hot and sunny.</a:t>
            </a:r>
          </a:p>
          <a:p>
            <a:pPr>
              <a:lnSpc>
                <a:spcPct val="120000"/>
              </a:lnSpc>
            </a:pPr>
            <a:endParaRPr lang="en-US" sz="5100" dirty="0"/>
          </a:p>
          <a:p>
            <a:pPr>
              <a:lnSpc>
                <a:spcPct val="120000"/>
              </a:lnSpc>
            </a:pPr>
            <a:r>
              <a:rPr lang="en-US" sz="5100" dirty="0"/>
              <a:t>Before they open their presents my Grandad goes for a </a:t>
            </a:r>
            <a:r>
              <a:rPr lang="en-US" sz="5100" u="sng" dirty="0"/>
              <a:t>swim</a:t>
            </a:r>
            <a:r>
              <a:rPr lang="en-US" sz="5100" dirty="0"/>
              <a:t> at the beach.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100" dirty="0"/>
          </a:p>
          <a:p>
            <a:pPr>
              <a:lnSpc>
                <a:spcPct val="120000"/>
              </a:lnSpc>
            </a:pPr>
            <a:r>
              <a:rPr lang="en-US" sz="5100" dirty="0"/>
              <a:t>Then they open presents and have a </a:t>
            </a:r>
            <a:r>
              <a:rPr lang="en-US" sz="5100" u="sng" dirty="0"/>
              <a:t>BBQ</a:t>
            </a:r>
            <a:r>
              <a:rPr lang="en-US" sz="5100" dirty="0"/>
              <a:t> for lunch.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100" dirty="0"/>
          </a:p>
          <a:p>
            <a:endParaRPr lang="en-US" dirty="0"/>
          </a:p>
        </p:txBody>
      </p:sp>
      <p:pic>
        <p:nvPicPr>
          <p:cNvPr id="1026" name="Picture 2" descr="Your Ultimate Guide to Celebrating Xmas and New Year in Australia">
            <a:extLst>
              <a:ext uri="{FF2B5EF4-FFF2-40B4-BE49-F238E27FC236}">
                <a16:creationId xmlns:a16="http://schemas.microsoft.com/office/drawing/2014/main" id="{DADF0600-23B1-4172-BCE9-B34D47107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1"/>
          <a:stretch/>
        </p:blipFill>
        <p:spPr bwMode="auto">
          <a:xfrm>
            <a:off x="8347045" y="2659462"/>
            <a:ext cx="2239335" cy="170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71A617-3EA2-4009-AF45-D1527DF02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478" y="4824544"/>
            <a:ext cx="2728346" cy="15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7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2AD2DD-A7A3-4C6D-B414-D1D78C5C2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1" y="318410"/>
            <a:ext cx="9239250" cy="3228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F564A-1EDB-4BE0-81D2-D1E020457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43"/>
          <a:stretch/>
        </p:blipFill>
        <p:spPr>
          <a:xfrm>
            <a:off x="922789" y="3040509"/>
            <a:ext cx="3525648" cy="34990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2D66211-521A-4973-9EA2-BBD676386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838" y="3421760"/>
            <a:ext cx="7122252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</a:t>
            </a:r>
            <a:r>
              <a:rPr lang="en-US" sz="4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en-US" sz="4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</a:t>
            </a:r>
            <a:r>
              <a:rPr lang="en-US" sz="4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Merry Christmas</a:t>
            </a:r>
          </a:p>
        </p:txBody>
      </p:sp>
    </p:spTree>
    <p:extLst>
      <p:ext uri="{BB962C8B-B14F-4D97-AF65-F5344CB8AC3E}">
        <p14:creationId xmlns:p14="http://schemas.microsoft.com/office/powerpoint/2010/main" val="2227956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Sebastian Budzynski </vt:lpstr>
      <vt:lpstr>My Grandad lives in Australia.  This is a picture of my Nana and Grandad at the beach on Christmas Day. </vt:lpstr>
      <vt:lpstr>This is a map of Australia. </vt:lpstr>
      <vt:lpstr>PowerPoint Presentation</vt:lpstr>
      <vt:lpstr>HO HO HO Merry Christmas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Sebastian Budzynski </dc:title>
  <dc:creator>Beckett, Alexandra (NBCUniversal)</dc:creator>
  <cp:lastModifiedBy>Beckett, Alexandra (NBCUniversal)</cp:lastModifiedBy>
  <cp:revision>2</cp:revision>
  <cp:lastPrinted>2020-12-07T15:58:55Z</cp:lastPrinted>
  <dcterms:created xsi:type="dcterms:W3CDTF">2020-12-06T15:59:09Z</dcterms:created>
  <dcterms:modified xsi:type="dcterms:W3CDTF">2020-12-07T15:59:31Z</dcterms:modified>
</cp:coreProperties>
</file>