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46452-F6C5-4A42-85B8-F7A96EEDB3D1}" type="datetimeFigureOut">
              <a:rPr lang="en-US" smtClean="0"/>
              <a:t>12/6/20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630AE-806A-674A-86A6-96530D0F0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0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630AE-806A-674A-86A6-96530D0F08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61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138CC-91F7-6C46-B888-8F13EFF1B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FF87A7-2456-9940-B47D-14ECBBACF0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B7AC2-E6B8-4042-88E2-1B8743C6A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5592-DB0E-7444-978E-0A9ACDC479B9}" type="datetimeFigureOut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CFE66-2DBD-6740-B9AF-C6256C738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F8694-E1EC-AA47-82B3-31EF3C4E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EA31-B10C-E845-922C-C34B0EAE6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89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A54A8-FFD9-154E-9563-FBB76763E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F393DC-2DC2-604E-A533-A502126559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A80E2-1AD4-D744-9EC0-2C81F1D06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5592-DB0E-7444-978E-0A9ACDC479B9}" type="datetimeFigureOut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C382A-C961-B14E-9236-0B1748BF8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9A015-2650-2949-8481-83C3E2B4F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EA31-B10C-E845-922C-C34B0EAE6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40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6B6AAB-0F55-2549-814D-1A3E16C88F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6CF3E3-F550-DF44-9939-6B9EAF543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63C88-CD81-C54D-B07F-43218ADE1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5592-DB0E-7444-978E-0A9ACDC479B9}" type="datetimeFigureOut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14038-57B4-074E-B099-3BC747090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BD7ED-B5D4-854E-8D09-DC98C69A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EA31-B10C-E845-922C-C34B0EAE6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66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FA975-DCE9-4848-942C-DA83E5DB1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2B607-532F-5E46-8F5F-C6DB19AF4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473A1-8B91-EB40-B2D0-10D533409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5592-DB0E-7444-978E-0A9ACDC479B9}" type="datetimeFigureOut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14113-345A-6141-83C7-88EBE0EFE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6E3C8-F130-674F-ABE3-BBA50F399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EA31-B10C-E845-922C-C34B0EAE6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84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21FA6-C767-EF47-A296-9A92BE1C8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83168-8B85-CF4A-BDE3-5F05F0DFE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C129D-FA29-C740-9D87-139FD849D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5592-DB0E-7444-978E-0A9ACDC479B9}" type="datetimeFigureOut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9AC6D-2568-A441-8D37-97966F1AD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75D25-49CD-CA41-B673-1C962DC99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EA31-B10C-E845-922C-C34B0EAE6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9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AD5C0-AE09-0840-B800-698B710FA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E2995-A41E-FC46-9948-C1FDB36F4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ED135-E940-7042-8272-3A60C7157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B5D14-5D7A-C446-A4F9-EE5AB2B31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5592-DB0E-7444-978E-0A9ACDC479B9}" type="datetimeFigureOut">
              <a:rPr lang="en-US" smtClean="0"/>
              <a:t>12/6/20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7F43F-4B7A-4D49-9A75-191C6E77B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0A2C-1D62-6F4F-8CC7-DBEA4B070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EA31-B10C-E845-922C-C34B0EAE6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1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A8A94-8EBC-7349-9F42-F2957511D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49964-34C0-0547-923A-DBE92BCF6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A95866-0721-DF4F-91D4-6E0727968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37A7B-52B3-8F4C-A496-A2C6365B21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1529BB-C9E7-334A-BD51-7E824AC83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DDD7C-572A-6E4A-A79D-CC1A7B10C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5592-DB0E-7444-978E-0A9ACDC479B9}" type="datetimeFigureOut">
              <a:rPr lang="en-US" smtClean="0"/>
              <a:t>12/6/20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FA4656-4DA3-6847-B978-DBC247B48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3EF3DD-2FC7-4C4F-BA5D-A95F06422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EA31-B10C-E845-922C-C34B0EAE6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3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062AE-FA3C-3E4D-AE40-CF6542D41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C98CA3-87CA-0C4D-9E34-FBDF7F904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5592-DB0E-7444-978E-0A9ACDC479B9}" type="datetimeFigureOut">
              <a:rPr lang="en-US" smtClean="0"/>
              <a:t>12/6/20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8436B6-B4FA-B245-8D65-B043F00AD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D5B21F-8DB6-BC4D-8604-E2425C0D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EA31-B10C-E845-922C-C34B0EAE6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73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19AC16-1967-E541-B3DA-435CA51DA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5592-DB0E-7444-978E-0A9ACDC479B9}" type="datetimeFigureOut">
              <a:rPr lang="en-US" smtClean="0"/>
              <a:t>12/6/20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073450-F1B9-DF41-86B5-9E6D4E92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70C95-7D43-3842-A2CC-5BAA367D7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EA31-B10C-E845-922C-C34B0EAE6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2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C6613-BDB4-5542-8BC5-FDAEB47E7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2F7F1-1CDB-174C-A84F-6BF2E0756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9464C-4B51-984A-8B4E-52EF82D56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F9A262-487A-EE4B-AE10-9BA9CFE93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5592-DB0E-7444-978E-0A9ACDC479B9}" type="datetimeFigureOut">
              <a:rPr lang="en-US" smtClean="0"/>
              <a:t>12/6/20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E5DA3-15B5-204B-91E2-872326355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3BBA04-D1D0-9441-8A6E-3C144DD0A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EA31-B10C-E845-922C-C34B0EAE6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11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459A5-D233-9049-B6F2-892D824E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D57341-4AFB-6D4D-A0EB-C52E66590E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2283A-2D28-4A4D-9DDF-B7710A746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6C19CD-1B1F-784E-A4A5-CBEF51B11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5592-DB0E-7444-978E-0A9ACDC479B9}" type="datetimeFigureOut">
              <a:rPr lang="en-US" smtClean="0"/>
              <a:t>12/6/20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A3D9C-512B-EF47-8AE8-890A348CC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72962D-BC3F-C045-AB91-C98B38470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EA31-B10C-E845-922C-C34B0EAE6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6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770671-3992-614A-BF1C-0C6C57679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1A1A2-9AC5-AC42-93CD-44E45C123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51923-A78F-2942-AB5C-09DDE46FFA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45592-DB0E-7444-978E-0A9ACDC479B9}" type="datetimeFigureOut">
              <a:rPr lang="en-US" smtClean="0"/>
              <a:t>12/6/20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EAE5B-4F12-BB43-A368-EE5115004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FA15C-9FC0-B14B-807F-C51076241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9EA31-B10C-E845-922C-C34B0EAE6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1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3B4CC-BAE7-5844-B6C3-05C77DB28D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Tabitha’s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759DC6-B56B-3747-92B5-2023E82E89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Christmas traditions</a:t>
            </a:r>
          </a:p>
        </p:txBody>
      </p:sp>
    </p:spTree>
    <p:extLst>
      <p:ext uri="{BB962C8B-B14F-4D97-AF65-F5344CB8AC3E}">
        <p14:creationId xmlns:p14="http://schemas.microsoft.com/office/powerpoint/2010/main" val="524650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16D31-7334-6149-AD1B-B1EEE0B7A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Nana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F766A-51D7-FA41-80EA-6E564FC26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7AD07B-A9AF-0B4E-BD3A-1BE4954CD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919" y="1314536"/>
            <a:ext cx="3446832" cy="517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90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777F2-0939-6C41-B2F1-038E51705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E3C92-B184-EE43-86BE-35DBD73A4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Nana lived in Holland  with Daddy and Auntie Sharon</a:t>
            </a:r>
          </a:p>
          <a:p>
            <a:r>
              <a:rPr lang="en-US" dirty="0"/>
              <a:t>Saint Nicholas arrives in November</a:t>
            </a:r>
          </a:p>
          <a:p>
            <a:r>
              <a:rPr lang="en-US" dirty="0"/>
              <a:t>On a boat from Spain</a:t>
            </a:r>
          </a:p>
          <a:p>
            <a:r>
              <a:rPr lang="en-US" dirty="0"/>
              <a:t>He rides in to town with presents</a:t>
            </a:r>
          </a:p>
          <a:p>
            <a:r>
              <a:rPr lang="en-US" dirty="0"/>
              <a:t>And goes home on the 6</a:t>
            </a:r>
            <a:r>
              <a:rPr lang="en-US" baseline="30000" dirty="0"/>
              <a:t>th</a:t>
            </a:r>
            <a:r>
              <a:rPr lang="en-US" dirty="0"/>
              <a:t> December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C67527-B967-3243-A774-44708F0E6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099" y="2506661"/>
            <a:ext cx="3596346" cy="368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43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2A8AD-F6F0-DB42-9B60-9C9EDA6CF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different?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47B42-497A-B54C-9B40-88B16A439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9738"/>
            <a:ext cx="10515600" cy="4351338"/>
          </a:xfrm>
        </p:spPr>
        <p:txBody>
          <a:bodyPr/>
          <a:lstStyle/>
          <a:p>
            <a:r>
              <a:rPr lang="en-US" dirty="0"/>
              <a:t>No Christmas tree</a:t>
            </a:r>
          </a:p>
          <a:p>
            <a:r>
              <a:rPr lang="en-US"/>
              <a:t>No Christmas pudding but yummy cake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Leave a shoe outside your door or window</a:t>
            </a:r>
          </a:p>
          <a:p>
            <a:r>
              <a:rPr lang="en-US" dirty="0"/>
              <a:t>There were 21 days to get presents</a:t>
            </a:r>
          </a:p>
          <a:p>
            <a:r>
              <a:rPr lang="en-US" dirty="0"/>
              <a:t>Toy in the shoe if you were good.</a:t>
            </a:r>
          </a:p>
          <a:p>
            <a:r>
              <a:rPr lang="en-US" dirty="0"/>
              <a:t>If bad a lump of coal.</a:t>
            </a:r>
          </a:p>
          <a:p>
            <a:r>
              <a:rPr lang="en-US" dirty="0"/>
              <a:t>One day Daddy got a lump of coal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C948B0-265B-A142-867E-7501BA3F8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565" y="1893584"/>
            <a:ext cx="31623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50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97A58-A1CB-9A43-A9A6-BBA0D8C63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3917C-C03D-B040-80C5-8819A97CC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22623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</TotalTime>
  <Words>95</Words>
  <Application>Microsoft Macintosh PowerPoint</Application>
  <PresentationFormat>Widescreen</PresentationFormat>
  <Paragraphs>20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Tabitha’s presentation</vt:lpstr>
      <vt:lpstr>My Nana</vt:lpstr>
      <vt:lpstr>Nana</vt:lpstr>
      <vt:lpstr>What is different?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Tabitha’s presentation</dc:title>
  <dc:creator>Microsoft Office User</dc:creator>
  <cp:lastModifiedBy>Microsoft Office User</cp:lastModifiedBy>
  <cp:revision>17</cp:revision>
  <cp:lastPrinted>2020-12-06T19:03:37Z</cp:lastPrinted>
  <dcterms:created xsi:type="dcterms:W3CDTF">2020-11-29T12:56:54Z</dcterms:created>
  <dcterms:modified xsi:type="dcterms:W3CDTF">2020-12-07T17:53:35Z</dcterms:modified>
</cp:coreProperties>
</file>