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59a151dc169cc68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9a151dc169cc68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59a151dc169cc68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9a151dc169cc68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59a151dc169cc68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59a151dc169cc68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59a151dc169cc68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9a151dc169cc68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815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Season changes in Winter </a:t>
            </a:r>
            <a:endParaRPr/>
          </a:p>
        </p:txBody>
      </p:sp>
      <p:pic>
        <p:nvPicPr>
          <p:cNvPr id="55" name="Google Shape;55;p13"/>
          <p:cNvPicPr preferRelativeResize="0"/>
          <p:nvPr/>
        </p:nvPicPr>
        <p:blipFill>
          <a:blip r:embed="rId3">
            <a:alphaModFix/>
          </a:blip>
          <a:stretch>
            <a:fillRect/>
          </a:stretch>
        </p:blipFill>
        <p:spPr>
          <a:xfrm>
            <a:off x="0" y="0"/>
            <a:ext cx="8991599" cy="5143501"/>
          </a:xfrm>
          <a:prstGeom prst="rect">
            <a:avLst/>
          </a:prstGeom>
          <a:noFill/>
          <a:ln>
            <a:noFill/>
          </a:ln>
        </p:spPr>
      </p:pic>
      <p:sp>
        <p:nvSpPr>
          <p:cNvPr id="56" name="Google Shape;56;p13"/>
          <p:cNvSpPr txBox="1"/>
          <p:nvPr/>
        </p:nvSpPr>
        <p:spPr>
          <a:xfrm>
            <a:off x="967875" y="1714510"/>
            <a:ext cx="7300500" cy="16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300"/>
              <a:t>Season changes in Winter.</a:t>
            </a:r>
            <a:endParaRPr b="1" sz="5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Winter</a:t>
            </a:r>
            <a:endParaRPr/>
          </a:p>
        </p:txBody>
      </p:sp>
      <p:sp>
        <p:nvSpPr>
          <p:cNvPr id="62" name="Google Shape;62;p14"/>
          <p:cNvSpPr txBox="1"/>
          <p:nvPr>
            <p:ph idx="1" type="body"/>
          </p:nvPr>
        </p:nvSpPr>
        <p:spPr>
          <a:xfrm>
            <a:off x="311700" y="940205"/>
            <a:ext cx="8520600" cy="4034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GB"/>
              <a:t>In winter it cold. The </a:t>
            </a:r>
            <a:r>
              <a:rPr lang="en-GB"/>
              <a:t>leaves fall off the trees. All the flowers die and the leaves fall off of them.</a:t>
            </a:r>
            <a:endParaRPr/>
          </a:p>
        </p:txBody>
      </p:sp>
      <p:pic>
        <p:nvPicPr>
          <p:cNvPr id="63" name="Google Shape;63;p14"/>
          <p:cNvPicPr preferRelativeResize="0"/>
          <p:nvPr/>
        </p:nvPicPr>
        <p:blipFill>
          <a:blip r:embed="rId3">
            <a:alphaModFix/>
          </a:blip>
          <a:stretch>
            <a:fillRect/>
          </a:stretch>
        </p:blipFill>
        <p:spPr>
          <a:xfrm>
            <a:off x="152400" y="0"/>
            <a:ext cx="9144000" cy="5143500"/>
          </a:xfrm>
          <a:prstGeom prst="rect">
            <a:avLst/>
          </a:prstGeom>
          <a:noFill/>
          <a:ln>
            <a:noFill/>
          </a:ln>
        </p:spPr>
      </p:pic>
      <p:sp>
        <p:nvSpPr>
          <p:cNvPr id="64" name="Google Shape;64;p14"/>
          <p:cNvSpPr txBox="1"/>
          <p:nvPr/>
        </p:nvSpPr>
        <p:spPr>
          <a:xfrm>
            <a:off x="967875" y="327252"/>
            <a:ext cx="7300500" cy="302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nvSpPr>
        <p:spPr>
          <a:xfrm>
            <a:off x="626806" y="305515"/>
            <a:ext cx="7300500" cy="8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100"/>
              <a:t>Winter.</a:t>
            </a:r>
            <a:endParaRPr sz="4100"/>
          </a:p>
        </p:txBody>
      </p:sp>
      <p:sp>
        <p:nvSpPr>
          <p:cNvPr id="66" name="Google Shape;66;p14"/>
          <p:cNvSpPr txBox="1"/>
          <p:nvPr/>
        </p:nvSpPr>
        <p:spPr>
          <a:xfrm>
            <a:off x="426250" y="1145550"/>
            <a:ext cx="7701600" cy="285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GB" sz="3000"/>
              <a:t>In winter it gets cold. The leaves fall off the trees. All the flowers die and the leaves fall off them</a:t>
            </a:r>
            <a:r>
              <a:rPr b="1" lang="en-GB" sz="3000"/>
              <a:t>.</a:t>
            </a:r>
            <a:r>
              <a:rPr lang="en-GB" sz="3000">
                <a:solidFill>
                  <a:schemeClr val="dk2"/>
                </a:solidFill>
              </a:rPr>
              <a:t>.</a:t>
            </a:r>
            <a:r>
              <a:rPr lang="en-GB" sz="3000"/>
              <a:t>Some plants stay green through winter these plants are called evergreen.</a:t>
            </a:r>
            <a:endParaRPr sz="3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txBox="1"/>
          <p:nvPr>
            <p:ph idx="1" type="body"/>
          </p:nvPr>
        </p:nvSpPr>
        <p:spPr>
          <a:xfrm>
            <a:off x="420584" y="1256751"/>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3" name="Google Shape;73;p15"/>
          <p:cNvPicPr preferRelativeResize="0"/>
          <p:nvPr/>
        </p:nvPicPr>
        <p:blipFill>
          <a:blip r:embed="rId3">
            <a:alphaModFix/>
          </a:blip>
          <a:stretch>
            <a:fillRect/>
          </a:stretch>
        </p:blipFill>
        <p:spPr>
          <a:xfrm>
            <a:off x="-202825" y="-53578"/>
            <a:ext cx="9144000" cy="5143500"/>
          </a:xfrm>
          <a:prstGeom prst="rect">
            <a:avLst/>
          </a:prstGeom>
          <a:noFill/>
          <a:ln>
            <a:noFill/>
          </a:ln>
        </p:spPr>
      </p:pic>
      <p:sp>
        <p:nvSpPr>
          <p:cNvPr id="74" name="Google Shape;74;p15"/>
          <p:cNvSpPr txBox="1"/>
          <p:nvPr/>
        </p:nvSpPr>
        <p:spPr>
          <a:xfrm>
            <a:off x="420574" y="94943"/>
            <a:ext cx="7300500" cy="8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100"/>
              <a:t>Winter.</a:t>
            </a:r>
            <a:endParaRPr sz="4100"/>
          </a:p>
        </p:txBody>
      </p:sp>
      <p:sp>
        <p:nvSpPr>
          <p:cNvPr id="75" name="Google Shape;75;p15"/>
          <p:cNvSpPr txBox="1"/>
          <p:nvPr/>
        </p:nvSpPr>
        <p:spPr>
          <a:xfrm>
            <a:off x="311697" y="1017726"/>
            <a:ext cx="7300500" cy="341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t>Some animals go to sleep until spring. This is called hibernating. Some birds fly to warmer countries and some sea creatures swim to a warmer part of the sea. Animals that hibernate include  hedgehogs, bears and chipmunks.</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0" y="0"/>
            <a:ext cx="9143998" cy="4991099"/>
          </a:xfrm>
          <a:prstGeom prst="rect">
            <a:avLst/>
          </a:prstGeom>
          <a:noFill/>
          <a:ln>
            <a:noFill/>
          </a:ln>
        </p:spPr>
      </p:pic>
      <p:sp>
        <p:nvSpPr>
          <p:cNvPr id="81" name="Google Shape;81;p16"/>
          <p:cNvSpPr txBox="1"/>
          <p:nvPr/>
        </p:nvSpPr>
        <p:spPr>
          <a:xfrm>
            <a:off x="276533" y="108769"/>
            <a:ext cx="7300500" cy="8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100"/>
              <a:t>Winter.</a:t>
            </a:r>
            <a:endParaRPr sz="4100"/>
          </a:p>
        </p:txBody>
      </p:sp>
      <p:sp>
        <p:nvSpPr>
          <p:cNvPr id="82" name="Google Shape;82;p16"/>
          <p:cNvSpPr txBox="1"/>
          <p:nvPr/>
        </p:nvSpPr>
        <p:spPr>
          <a:xfrm>
            <a:off x="629107" y="1096923"/>
            <a:ext cx="7885800" cy="25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t>In winter you have to wear thick, cosy clothes to keep you warm. Clothes you could wear to keep you warm are: a scarf, a hat, gloves or mittens and a fluffy coat.</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2709" y="0"/>
            <a:ext cx="9141291" cy="5143500"/>
          </a:xfrm>
          <a:prstGeom prst="rect">
            <a:avLst/>
          </a:prstGeom>
          <a:noFill/>
          <a:ln>
            <a:noFill/>
          </a:ln>
        </p:spPr>
      </p:pic>
      <p:sp>
        <p:nvSpPr>
          <p:cNvPr id="88" name="Google Shape;88;p17"/>
          <p:cNvSpPr txBox="1"/>
          <p:nvPr/>
        </p:nvSpPr>
        <p:spPr>
          <a:xfrm>
            <a:off x="285750" y="214774"/>
            <a:ext cx="7300500" cy="8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000"/>
              <a:t>Winter.</a:t>
            </a:r>
            <a:endParaRPr sz="4000"/>
          </a:p>
        </p:txBody>
      </p:sp>
      <p:sp>
        <p:nvSpPr>
          <p:cNvPr id="89" name="Google Shape;89;p17"/>
          <p:cNvSpPr txBox="1"/>
          <p:nvPr/>
        </p:nvSpPr>
        <p:spPr>
          <a:xfrm>
            <a:off x="73742" y="935607"/>
            <a:ext cx="7936500" cy="290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200"/>
              <a:t>In winter </a:t>
            </a:r>
            <a:r>
              <a:rPr lang="en-GB" sz="3200"/>
              <a:t>it's windy</a:t>
            </a:r>
            <a:r>
              <a:rPr lang="en-GB" sz="3200"/>
              <a:t> and rainy and it sometimes snows and hails. Sometimes the wind is so powerful it blows down trees and when it rains it makes puddles. When the rain gets so cold it makes ice</a:t>
            </a:r>
            <a:r>
              <a:rPr lang="en-GB" sz="3400"/>
              <a:t>.</a:t>
            </a:r>
            <a:endParaRPr sz="3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