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03" r:id="rId14"/>
    <p:sldId id="299" r:id="rId15"/>
    <p:sldId id="300" r:id="rId16"/>
    <p:sldId id="315" r:id="rId17"/>
    <p:sldId id="306" r:id="rId18"/>
    <p:sldId id="309" r:id="rId19"/>
    <p:sldId id="317" r:id="rId20"/>
    <p:sldId id="318" r:id="rId21"/>
    <p:sldId id="301" r:id="rId22"/>
    <p:sldId id="319" r:id="rId23"/>
    <p:sldId id="320" r:id="rId24"/>
    <p:sldId id="31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2" autoAdjust="0"/>
    <p:restoredTop sz="94694"/>
  </p:normalViewPr>
  <p:slideViewPr>
    <p:cSldViewPr snapToGrid="0" snapToObjects="1">
      <p:cViewPr varScale="1">
        <p:scale>
          <a:sx n="70" d="100"/>
          <a:sy n="70" d="100"/>
        </p:scale>
        <p:origin x="125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3.png"/><Relationship Id="rId5" Type="http://schemas.openxmlformats.org/officeDocument/2006/relationships/image" Target="../media/image26.png"/><Relationship Id="rId10" Type="http://schemas.openxmlformats.org/officeDocument/2006/relationships/image" Target="../media/image24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11" Type="http://schemas.openxmlformats.org/officeDocument/2006/relationships/image" Target="../media/image21.png"/><Relationship Id="rId5" Type="http://schemas.openxmlformats.org/officeDocument/2006/relationships/image" Target="../media/image23.png"/><Relationship Id="rId10" Type="http://schemas.openxmlformats.org/officeDocument/2006/relationships/image" Target="../media/image24.png"/><Relationship Id="rId4" Type="http://schemas.openxmlformats.org/officeDocument/2006/relationships/image" Target="../media/image22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5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0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3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424" y="2185308"/>
            <a:ext cx="6273328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604014"/>
              </p:ext>
            </p:extLst>
          </p:nvPr>
        </p:nvGraphicFramePr>
        <p:xfrm>
          <a:off x="980756" y="589541"/>
          <a:ext cx="2870180" cy="218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036">
                  <a:extLst>
                    <a:ext uri="{9D8B030D-6E8A-4147-A177-3AD203B41FA5}">
                      <a16:colId xmlns:a16="http://schemas.microsoft.com/office/drawing/2014/main" val="14112982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940118740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591816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1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4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0792" y="1609191"/>
                <a:ext cx="534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92" y="1609191"/>
                <a:ext cx="53412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982873" y="2191805"/>
            <a:ext cx="578196" cy="58462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6" name="Rectangle 5"/>
          <p:cNvSpPr/>
          <p:nvPr/>
        </p:nvSpPr>
        <p:spPr>
          <a:xfrm>
            <a:off x="1565188" y="992690"/>
            <a:ext cx="565321" cy="57066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7" name="Rectangle 6"/>
          <p:cNvSpPr/>
          <p:nvPr/>
        </p:nvSpPr>
        <p:spPr>
          <a:xfrm>
            <a:off x="2142847" y="1564743"/>
            <a:ext cx="548000" cy="56766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8" name="Rectangle 7"/>
          <p:cNvSpPr/>
          <p:nvPr/>
        </p:nvSpPr>
        <p:spPr>
          <a:xfrm>
            <a:off x="2690848" y="1564743"/>
            <a:ext cx="569313" cy="56766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9" name="Rectangle 8"/>
          <p:cNvSpPr/>
          <p:nvPr/>
        </p:nvSpPr>
        <p:spPr>
          <a:xfrm>
            <a:off x="3272550" y="984452"/>
            <a:ext cx="552600" cy="5802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08429"/>
              </p:ext>
            </p:extLst>
          </p:nvPr>
        </p:nvGraphicFramePr>
        <p:xfrm>
          <a:off x="1987492" y="2839579"/>
          <a:ext cx="5280705" cy="3273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6141">
                  <a:extLst>
                    <a:ext uri="{9D8B030D-6E8A-4147-A177-3AD203B41FA5}">
                      <a16:colId xmlns:a16="http://schemas.microsoft.com/office/drawing/2014/main" val="4059377862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71301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latin typeface="+mn-lt"/>
                        </a:rPr>
                        <a:t>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T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O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2139038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92" y="3559760"/>
            <a:ext cx="484363" cy="4724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17" y="3559760"/>
            <a:ext cx="484363" cy="4724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92" y="4040014"/>
            <a:ext cx="484363" cy="4724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17" y="4040014"/>
            <a:ext cx="484363" cy="4724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92" y="4468267"/>
            <a:ext cx="484363" cy="4724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17" y="4468267"/>
            <a:ext cx="484363" cy="4724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100" y="3559760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280" y="3559760"/>
            <a:ext cx="484363" cy="4724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473" y="3559760"/>
            <a:ext cx="484363" cy="4724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280" y="3995834"/>
            <a:ext cx="484363" cy="4724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44892" y="346197"/>
                <a:ext cx="31373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/>
                  <a:t>?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/>
                  <a:t> 6 ones</a:t>
                </a:r>
                <a:r>
                  <a:rPr lang="en-GB" sz="28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GB" sz="2800" dirty="0"/>
                  <a:t>5</a:t>
                </a:r>
                <a:r>
                  <a:rPr lang="en-GB" sz="2800" dirty="0" smtClean="0"/>
                  <a:t> ones</a:t>
                </a:r>
                <a:endParaRPr lang="en-GB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892" y="346197"/>
                <a:ext cx="3137397" cy="523220"/>
              </a:xfrm>
              <a:prstGeom prst="rect">
                <a:avLst/>
              </a:prstGeom>
              <a:blipFill>
                <a:blip r:embed="rId9"/>
                <a:stretch>
                  <a:fillRect l="-4078" t="-11628" r="-2524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300214" y="802961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11 ones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3902699" y="1870797"/>
            <a:ext cx="4176023" cy="711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Left Brace 31"/>
          <p:cNvSpPr/>
          <p:nvPr/>
        </p:nvSpPr>
        <p:spPr>
          <a:xfrm rot="5400000">
            <a:off x="5895014" y="-397442"/>
            <a:ext cx="232233" cy="4092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815724" y="84477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?</a:t>
            </a:r>
            <a:endParaRPr lang="en-GB" sz="3600" dirty="0"/>
          </a:p>
        </p:txBody>
      </p:sp>
      <p:sp>
        <p:nvSpPr>
          <p:cNvPr id="34" name="Rectangle 33"/>
          <p:cNvSpPr/>
          <p:nvPr/>
        </p:nvSpPr>
        <p:spPr>
          <a:xfrm>
            <a:off x="6707593" y="1870801"/>
            <a:ext cx="1387266" cy="711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833790" y="1958820"/>
            <a:ext cx="114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</a:t>
            </a:r>
            <a:r>
              <a:rPr lang="en-GB" sz="2800" dirty="0" smtClean="0"/>
              <a:t> ones</a:t>
            </a:r>
            <a:endParaRPr lang="en-GB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4669606" y="1958820"/>
            <a:ext cx="114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</a:t>
            </a:r>
            <a:r>
              <a:rPr lang="en-GB" sz="2800" dirty="0" smtClean="0"/>
              <a:t> ones</a:t>
            </a:r>
            <a:endParaRPr lang="en-GB" sz="28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707592" y="1908895"/>
            <a:ext cx="1387266" cy="6204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46" y="3998170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46" y="3589660"/>
            <a:ext cx="484363" cy="4724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96" y="3589660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96" y="3993662"/>
            <a:ext cx="484363" cy="4724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46" y="4406680"/>
            <a:ext cx="484363" cy="47243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96" y="4397664"/>
            <a:ext cx="484363" cy="4724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46" y="4815190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96" y="4801666"/>
            <a:ext cx="484363" cy="47243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46" y="5223700"/>
            <a:ext cx="484363" cy="47243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96" y="5205667"/>
            <a:ext cx="484363" cy="472433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 flipV="1">
            <a:off x="2801644" y="1097519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02610" y="836773"/>
            <a:ext cx="606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21373" y="8586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  <a:endParaRPr lang="en-GB" sz="2800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46" y="5632209"/>
            <a:ext cx="484363" cy="472433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3390716" y="1009165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6273730" y="5750230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6760021" y="5309079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20774" y="5284154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6759819" y="4882538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278130" y="491061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774912" y="4481943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33431" y="363376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789835" y="1591818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226001" y="1598408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0</a:t>
            </a:r>
            <a:endParaRPr lang="en-GB" sz="28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464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0" grpId="0"/>
      <p:bldP spid="30" grpId="1"/>
      <p:bldP spid="31" grpId="0" animBg="1"/>
      <p:bldP spid="31" grpId="1" animBg="1"/>
      <p:bldP spid="32" grpId="0" animBg="1"/>
      <p:bldP spid="32" grpId="1" animBg="1"/>
      <p:bldP spid="33" grpId="0"/>
      <p:bldP spid="33" grpId="1"/>
      <p:bldP spid="33" grpId="2"/>
      <p:bldP spid="34" grpId="0" animBg="1"/>
      <p:bldP spid="34" grpId="1" animBg="1"/>
      <p:bldP spid="35" grpId="0"/>
      <p:bldP spid="35" grpId="1"/>
      <p:bldP spid="36" grpId="0"/>
      <p:bldP spid="36" grpId="1"/>
      <p:bldP spid="49" grpId="0"/>
      <p:bldP spid="50" grpId="0"/>
      <p:bldP spid="52" grpId="0"/>
      <p:bldP spid="60" grpId="0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8923"/>
              </p:ext>
            </p:extLst>
          </p:nvPr>
        </p:nvGraphicFramePr>
        <p:xfrm>
          <a:off x="980756" y="589541"/>
          <a:ext cx="2870180" cy="218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036">
                  <a:extLst>
                    <a:ext uri="{9D8B030D-6E8A-4147-A177-3AD203B41FA5}">
                      <a16:colId xmlns:a16="http://schemas.microsoft.com/office/drawing/2014/main" val="14112982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940118740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591816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1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4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80756" y="2178532"/>
            <a:ext cx="558495" cy="5824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6" name="Rectangle 5"/>
          <p:cNvSpPr/>
          <p:nvPr/>
        </p:nvSpPr>
        <p:spPr>
          <a:xfrm>
            <a:off x="1565030" y="984452"/>
            <a:ext cx="550596" cy="58029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7" name="Rectangle 6"/>
          <p:cNvSpPr/>
          <p:nvPr/>
        </p:nvSpPr>
        <p:spPr>
          <a:xfrm>
            <a:off x="2132726" y="1564743"/>
            <a:ext cx="570483" cy="57637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8" name="Rectangle 7"/>
          <p:cNvSpPr/>
          <p:nvPr/>
        </p:nvSpPr>
        <p:spPr>
          <a:xfrm>
            <a:off x="2703210" y="1564743"/>
            <a:ext cx="556952" cy="57637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9" name="Rectangle 8"/>
          <p:cNvSpPr/>
          <p:nvPr/>
        </p:nvSpPr>
        <p:spPr>
          <a:xfrm>
            <a:off x="3277263" y="984452"/>
            <a:ext cx="561571" cy="58406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23745"/>
              </p:ext>
            </p:extLst>
          </p:nvPr>
        </p:nvGraphicFramePr>
        <p:xfrm>
          <a:off x="1984503" y="2839579"/>
          <a:ext cx="5280705" cy="3273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6141">
                  <a:extLst>
                    <a:ext uri="{9D8B030D-6E8A-4147-A177-3AD203B41FA5}">
                      <a16:colId xmlns:a16="http://schemas.microsoft.com/office/drawing/2014/main" val="4059377862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0561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71301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latin typeface="+mn-lt"/>
                        </a:rPr>
                        <a:t>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T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O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2139038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 smtClean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503" y="3559760"/>
            <a:ext cx="484363" cy="4724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628" y="3559760"/>
            <a:ext cx="484363" cy="4724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503" y="4040014"/>
            <a:ext cx="484363" cy="4724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628" y="4040014"/>
            <a:ext cx="484363" cy="4724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503" y="4468267"/>
            <a:ext cx="484363" cy="4724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628" y="4468267"/>
            <a:ext cx="484363" cy="4724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111" y="3559760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291" y="3559760"/>
            <a:ext cx="484363" cy="4724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484" y="3559760"/>
            <a:ext cx="484363" cy="4724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19490" y="400933"/>
                <a:ext cx="44999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/>
                  <a:t>?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/>
                  <a:t> 6 thousand</a:t>
                </a:r>
                <a:r>
                  <a:rPr lang="en-GB" sz="28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GB" sz="2800" dirty="0" smtClean="0"/>
                  <a:t>8 thousand</a:t>
                </a:r>
                <a:endParaRPr lang="en-GB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490" y="400933"/>
                <a:ext cx="4499950" cy="523220"/>
              </a:xfrm>
              <a:prstGeom prst="rect">
                <a:avLst/>
              </a:prstGeom>
              <a:blipFill>
                <a:blip r:embed="rId9"/>
                <a:stretch>
                  <a:fillRect l="-2846" t="-11628" r="-122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125170" y="802961"/>
            <a:ext cx="20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12 thousand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3902699" y="1870797"/>
            <a:ext cx="4176023" cy="711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Left Brace 31"/>
          <p:cNvSpPr/>
          <p:nvPr/>
        </p:nvSpPr>
        <p:spPr>
          <a:xfrm rot="5400000">
            <a:off x="5890600" y="-404816"/>
            <a:ext cx="232233" cy="4092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813397" y="821549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?</a:t>
            </a:r>
            <a:endParaRPr lang="en-GB" sz="3600" dirty="0"/>
          </a:p>
        </p:txBody>
      </p:sp>
      <p:sp>
        <p:nvSpPr>
          <p:cNvPr id="34" name="Rectangle 33"/>
          <p:cNvSpPr/>
          <p:nvPr/>
        </p:nvSpPr>
        <p:spPr>
          <a:xfrm>
            <a:off x="6707593" y="1870801"/>
            <a:ext cx="1387266" cy="711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032027" y="1945361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4 Th</a:t>
            </a:r>
            <a:endParaRPr lang="en-GB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4953569" y="1941409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8 Th</a:t>
            </a:r>
            <a:endParaRPr lang="en-GB" sz="28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707592" y="1908895"/>
            <a:ext cx="1387266" cy="6204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57" y="3998170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57" y="3589660"/>
            <a:ext cx="484363" cy="4724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07" y="3589660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07" y="4001516"/>
            <a:ext cx="484363" cy="4724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57" y="4406680"/>
            <a:ext cx="484363" cy="47243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07" y="4413372"/>
            <a:ext cx="484363" cy="4724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57" y="4815190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07" y="4825228"/>
            <a:ext cx="484363" cy="47243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57" y="5223700"/>
            <a:ext cx="484363" cy="47243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07" y="5237086"/>
            <a:ext cx="484363" cy="472433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 flipV="1">
            <a:off x="2801644" y="1097519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02610" y="836773"/>
            <a:ext cx="606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09016" y="82154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  <a:endParaRPr lang="en-GB" sz="2800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57" y="5632209"/>
            <a:ext cx="484363" cy="472433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3392563" y="1015981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6270741" y="5750230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6757032" y="5309079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73112" y="5314093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6756830" y="4964777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275141" y="491061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787047" y="4563342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30442" y="363376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797223" y="1596787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247021" y="1594714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0</a:t>
            </a:r>
            <a:endParaRPr lang="en-GB" sz="2800" dirty="0">
              <a:solidFill>
                <a:schemeClr val="accent1"/>
              </a:solidFill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917" y="3587035"/>
            <a:ext cx="484363" cy="47243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8" y="3587035"/>
            <a:ext cx="484363" cy="472432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917" y="4004891"/>
            <a:ext cx="484363" cy="47243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8" y="4004891"/>
            <a:ext cx="484363" cy="47243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917" y="4422747"/>
            <a:ext cx="484363" cy="472432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8" y="4422747"/>
            <a:ext cx="484363" cy="472432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917" y="4840603"/>
            <a:ext cx="484363" cy="472432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8" y="4840603"/>
            <a:ext cx="484363" cy="472432"/>
          </a:xfrm>
          <a:prstGeom prst="rect">
            <a:avLst/>
          </a:prstGeom>
        </p:spPr>
      </p:pic>
      <p:cxnSp>
        <p:nvCxnSpPr>
          <p:cNvPr id="70" name="Straight Connector 69"/>
          <p:cNvCxnSpPr/>
          <p:nvPr/>
        </p:nvCxnSpPr>
        <p:spPr>
          <a:xfrm flipV="1">
            <a:off x="1054843" y="1082295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55809" y="821549"/>
            <a:ext cx="606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5</a:t>
            </a:r>
            <a:endParaRPr lang="en-GB" sz="2800" dirty="0"/>
          </a:p>
        </p:txBody>
      </p:sp>
      <p:sp>
        <p:nvSpPr>
          <p:cNvPr id="72" name="TextBox 71"/>
          <p:cNvSpPr txBox="1"/>
          <p:nvPr/>
        </p:nvSpPr>
        <p:spPr>
          <a:xfrm>
            <a:off x="1477545" y="82154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  <a:endParaRPr lang="en-GB" sz="2800" dirty="0"/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917" y="5258459"/>
            <a:ext cx="484363" cy="472432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8" y="5258459"/>
            <a:ext cx="484363" cy="472432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917" y="5676316"/>
            <a:ext cx="484363" cy="472432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8" y="5676316"/>
            <a:ext cx="484363" cy="472432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1666272" y="1022993"/>
            <a:ext cx="309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2</a:t>
            </a:r>
            <a:endParaRPr lang="en-GB" sz="2800" dirty="0">
              <a:solidFill>
                <a:schemeClr val="accent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3613707" y="5783163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3132817" y="574324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3584279" y="5365673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3118772" y="5325601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2060529" y="453345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071807" y="2208612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4</a:t>
            </a:r>
            <a:endParaRPr lang="en-GB" sz="28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80792" y="1609191"/>
                <a:ext cx="534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92" y="1609191"/>
                <a:ext cx="53412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99298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 animBg="1"/>
      <p:bldP spid="32" grpId="0" animBg="1"/>
      <p:bldP spid="33" grpId="0"/>
      <p:bldP spid="33" grpId="1"/>
      <p:bldP spid="34" grpId="0" animBg="1"/>
      <p:bldP spid="35" grpId="0"/>
      <p:bldP spid="36" grpId="0"/>
      <p:bldP spid="71" grpId="0"/>
      <p:bldP spid="72" grpId="0"/>
      <p:bldP spid="77" grpId="0"/>
      <p:bldP spid="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1 –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 on the worksheet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63" y="2260579"/>
            <a:ext cx="1342209" cy="1083512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2060666" y="1791622"/>
            <a:ext cx="3886200" cy="1918530"/>
          </a:xfrm>
          <a:prstGeom prst="wedgeRoundRectCallout">
            <a:avLst>
              <a:gd name="adj1" fmla="val 63330"/>
              <a:gd name="adj2" fmla="val 1992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I’m thinking of a number.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add half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million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it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, then subtract 100,000 and 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get three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million.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my number?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2657" y="455198"/>
            <a:ext cx="747045" cy="747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501" y="59788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93632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ular Callout 28"/>
          <p:cNvSpPr/>
          <p:nvPr/>
        </p:nvSpPr>
        <p:spPr>
          <a:xfrm>
            <a:off x="2192625" y="553051"/>
            <a:ext cx="3886200" cy="1865008"/>
          </a:xfrm>
          <a:prstGeom prst="wedgeRoundRectCallout">
            <a:avLst>
              <a:gd name="adj1" fmla="val 63330"/>
              <a:gd name="adj2" fmla="val 1992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I’m thinking of a number.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add half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million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it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, then subtract 100,000 and 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get three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million.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my number?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192" y="953490"/>
            <a:ext cx="1342209" cy="108351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519159" y="2015935"/>
            <a:ext cx="17522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7" idx="3"/>
          </p:cNvCxnSpPr>
          <p:nvPr/>
        </p:nvCxnSpPr>
        <p:spPr>
          <a:xfrm flipV="1">
            <a:off x="1823763" y="1867432"/>
            <a:ext cx="1127356" cy="2308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3394" y="934470"/>
            <a:ext cx="295128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22076" y="847185"/>
            <a:ext cx="62718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54903" y="608886"/>
            <a:ext cx="38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848393" y="1286460"/>
            <a:ext cx="26935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2980" y="1867432"/>
            <a:ext cx="106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Whole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083500" y="1640205"/>
            <a:ext cx="203934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786174" y="2947812"/>
            <a:ext cx="106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13055" y="2929040"/>
                <a:ext cx="15247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500,000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055" y="2929040"/>
                <a:ext cx="1524777" cy="461665"/>
              </a:xfrm>
              <a:prstGeom prst="rect">
                <a:avLst/>
              </a:prstGeom>
              <a:blipFill>
                <a:blip r:embed="rId6"/>
                <a:stretch>
                  <a:fillRect l="-400" t="-10526" r="-2400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681525" y="2929039"/>
                <a:ext cx="15247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100,000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525" y="2929039"/>
                <a:ext cx="1524777" cy="461665"/>
              </a:xfrm>
              <a:prstGeom prst="rect">
                <a:avLst/>
              </a:prstGeom>
              <a:blipFill>
                <a:blip r:embed="rId7"/>
                <a:stretch>
                  <a:fillRect t="-10526" r="-2000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147642" y="2947811"/>
                <a:ext cx="21027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3,000,000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642" y="2947811"/>
                <a:ext cx="2102734" cy="461665"/>
              </a:xfrm>
              <a:prstGeom prst="rect">
                <a:avLst/>
              </a:prstGeom>
              <a:blipFill>
                <a:blip r:embed="rId8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ight Brace 35"/>
          <p:cNvSpPr/>
          <p:nvPr/>
        </p:nvSpPr>
        <p:spPr>
          <a:xfrm rot="5400000">
            <a:off x="3492205" y="2217311"/>
            <a:ext cx="339522" cy="2720400"/>
          </a:xfrm>
          <a:prstGeom prst="rightBrace">
            <a:avLst>
              <a:gd name="adj1" fmla="val 0"/>
              <a:gd name="adj2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975443" y="3772361"/>
                <a:ext cx="15247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400,000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43" y="3772361"/>
                <a:ext cx="1524777" cy="461665"/>
              </a:xfrm>
              <a:prstGeom prst="rect">
                <a:avLst/>
              </a:prstGeom>
              <a:blipFill>
                <a:blip r:embed="rId9"/>
                <a:stretch>
                  <a:fillRect l="-400" t="-10526" r="-2400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19327"/>
              </p:ext>
            </p:extLst>
          </p:nvPr>
        </p:nvGraphicFramePr>
        <p:xfrm>
          <a:off x="2097422" y="5198070"/>
          <a:ext cx="2843474" cy="581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3474">
                  <a:extLst>
                    <a:ext uri="{9D8B030D-6E8A-4147-A177-3AD203B41FA5}">
                      <a16:colId xmlns:a16="http://schemas.microsoft.com/office/drawing/2014/main" val="3581830473"/>
                    </a:ext>
                  </a:extLst>
                </a:gridCol>
              </a:tblGrid>
              <a:tr h="58127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?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462163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674952"/>
              </p:ext>
            </p:extLst>
          </p:nvPr>
        </p:nvGraphicFramePr>
        <p:xfrm>
          <a:off x="4940896" y="5198070"/>
          <a:ext cx="1207515" cy="581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515">
                  <a:extLst>
                    <a:ext uri="{9D8B030D-6E8A-4147-A177-3AD203B41FA5}">
                      <a16:colId xmlns:a16="http://schemas.microsoft.com/office/drawing/2014/main" val="3581830473"/>
                    </a:ext>
                  </a:extLst>
                </a:gridCol>
              </a:tblGrid>
              <a:tr h="58127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400,000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462163"/>
                  </a:ext>
                </a:extLst>
              </a:tr>
            </a:tbl>
          </a:graphicData>
        </a:graphic>
      </p:graphicFrame>
      <p:sp>
        <p:nvSpPr>
          <p:cNvPr id="40" name="Left Brace 39"/>
          <p:cNvSpPr/>
          <p:nvPr/>
        </p:nvSpPr>
        <p:spPr>
          <a:xfrm rot="5400000">
            <a:off x="4045984" y="3009582"/>
            <a:ext cx="153865" cy="405099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338111" y="4323893"/>
            <a:ext cx="1749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3,000,000</a:t>
            </a:r>
            <a:endParaRPr lang="en-GB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470627" y="3142177"/>
            <a:ext cx="267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2,600,000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785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 animBg="1"/>
      <p:bldP spid="36" grpId="1" animBg="1"/>
      <p:bldP spid="37" grpId="0"/>
      <p:bldP spid="37" grpId="1"/>
      <p:bldP spid="40" grpId="0" animBg="1"/>
      <p:bldP spid="40" grpId="1" animBg="1"/>
      <p:bldP spid="41" grpId="0"/>
      <p:bldP spid="4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155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1) 42,384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32,349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22,357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12,144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Calculate the missing number.</a:t>
                </a: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4"/>
                <a:stretch>
                  <a:fillRect l="-1626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53" y="3475998"/>
            <a:ext cx="2348527" cy="23510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00666" y="3723714"/>
            <a:ext cx="224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13,523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02993" y="5072462"/>
            <a:ext cx="224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2,313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715103" y="5058814"/>
            <a:ext cx="391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1) 42,384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32,349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22,357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12,144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Calculate the missing number.</a:t>
                </a: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5"/>
                <a:stretch>
                  <a:fillRect l="-1626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879670" y="334776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74,733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93318" y="1602527"/>
            <a:ext cx="2009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10,213</a:t>
            </a:r>
            <a:endParaRPr lang="en-GB" sz="2800" dirty="0">
              <a:solidFill>
                <a:schemeClr val="accent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53" y="3475998"/>
            <a:ext cx="2348527" cy="23510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55703" y="5058814"/>
            <a:ext cx="137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1"/>
                </a:solidFill>
              </a:rPr>
              <a:t>11,210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00666" y="3723714"/>
            <a:ext cx="224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13,523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102993" y="5072462"/>
            <a:ext cx="224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2,313</a:t>
            </a:r>
            <a:endParaRPr lang="en-GB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2715103" y="5058814"/>
            <a:ext cx="391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?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761304" y="4635125"/>
            <a:ext cx="380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The answer is 859,321</a:t>
            </a:r>
            <a:endParaRPr lang="en-GB" sz="2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76" y="4557035"/>
            <a:ext cx="1250012" cy="875008"/>
          </a:xfrm>
          <a:prstGeom prst="rect">
            <a:avLst/>
          </a:prstGeom>
        </p:spPr>
      </p:pic>
      <p:sp>
        <p:nvSpPr>
          <p:cNvPr id="20" name="Rounded Rectangular Callout 19"/>
          <p:cNvSpPr/>
          <p:nvPr/>
        </p:nvSpPr>
        <p:spPr>
          <a:xfrm>
            <a:off x="1761304" y="4353560"/>
            <a:ext cx="3801653" cy="1086350"/>
          </a:xfrm>
          <a:prstGeom prst="wedgeRoundRectCallout">
            <a:avLst>
              <a:gd name="adj1" fmla="val 65177"/>
              <a:gd name="adj2" fmla="val 714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6942" y="423472"/>
                <a:ext cx="70466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Tiny has used the column method to work out</a:t>
                </a:r>
              </a:p>
              <a:p>
                <a:pPr algn="ctr"/>
                <a:r>
                  <a:rPr lang="en-GB" sz="2800" dirty="0" smtClean="0"/>
                  <a:t> 438,321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/>
                  <a:t> 421</a:t>
                </a:r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942" y="423472"/>
                <a:ext cx="7046652" cy="954107"/>
              </a:xfrm>
              <a:prstGeom prst="rect">
                <a:avLst/>
              </a:prstGeom>
              <a:blipFill>
                <a:blip r:embed="rId6"/>
                <a:stretch>
                  <a:fillRect l="-260" t="-5732" r="-87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511151"/>
              </p:ext>
            </p:extLst>
          </p:nvPr>
        </p:nvGraphicFramePr>
        <p:xfrm>
          <a:off x="2708160" y="1559201"/>
          <a:ext cx="3444216" cy="2181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036">
                  <a:extLst>
                    <a:ext uri="{9D8B030D-6E8A-4147-A177-3AD203B41FA5}">
                      <a16:colId xmlns:a16="http://schemas.microsoft.com/office/drawing/2014/main" val="4259076643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14112982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940118740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HTh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5320371"/>
            <a:ext cx="747045" cy="74704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34878" y="546306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42023" y="2530451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1</a:t>
            </a:r>
            <a:endParaRPr lang="en-GB" sz="3300" dirty="0"/>
          </a:p>
        </p:txBody>
      </p:sp>
      <p:sp>
        <p:nvSpPr>
          <p:cNvPr id="39" name="TextBox 38"/>
          <p:cNvSpPr txBox="1"/>
          <p:nvPr/>
        </p:nvSpPr>
        <p:spPr>
          <a:xfrm>
            <a:off x="3361776" y="2530451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2</a:t>
            </a:r>
            <a:endParaRPr lang="en-GB" sz="3300" dirty="0"/>
          </a:p>
        </p:txBody>
      </p:sp>
      <p:sp>
        <p:nvSpPr>
          <p:cNvPr id="40" name="TextBox 39"/>
          <p:cNvSpPr txBox="1"/>
          <p:nvPr/>
        </p:nvSpPr>
        <p:spPr>
          <a:xfrm>
            <a:off x="2793684" y="2530451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4</a:t>
            </a:r>
            <a:endParaRPr lang="en-GB" sz="3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419306" y="2603959"/>
                <a:ext cx="1982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 smtClean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306" y="2603959"/>
                <a:ext cx="198269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761304" y="4635125"/>
            <a:ext cx="380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The answer is 859,321</a:t>
            </a:r>
            <a:endParaRPr lang="en-GB" sz="2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76" y="4557035"/>
            <a:ext cx="1250012" cy="875008"/>
          </a:xfrm>
          <a:prstGeom prst="rect">
            <a:avLst/>
          </a:prstGeom>
        </p:spPr>
      </p:pic>
      <p:sp>
        <p:nvSpPr>
          <p:cNvPr id="20" name="Rounded Rectangular Callout 19"/>
          <p:cNvSpPr/>
          <p:nvPr/>
        </p:nvSpPr>
        <p:spPr>
          <a:xfrm>
            <a:off x="1761304" y="4353560"/>
            <a:ext cx="3801653" cy="1086350"/>
          </a:xfrm>
          <a:prstGeom prst="wedgeRoundRectCallout">
            <a:avLst>
              <a:gd name="adj1" fmla="val 65177"/>
              <a:gd name="adj2" fmla="val 714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6942" y="423472"/>
                <a:ext cx="70466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Tiny has used the column method to work out</a:t>
                </a:r>
              </a:p>
              <a:p>
                <a:pPr algn="ctr"/>
                <a:r>
                  <a:rPr lang="en-GB" sz="2800" dirty="0" smtClean="0"/>
                  <a:t> 438,321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/>
                  <a:t> 421</a:t>
                </a:r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942" y="423472"/>
                <a:ext cx="7046652" cy="954107"/>
              </a:xfrm>
              <a:prstGeom prst="rect">
                <a:avLst/>
              </a:prstGeom>
              <a:blipFill>
                <a:blip r:embed="rId6"/>
                <a:stretch>
                  <a:fillRect l="-260" t="-5732" r="-87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07181"/>
              </p:ext>
            </p:extLst>
          </p:nvPr>
        </p:nvGraphicFramePr>
        <p:xfrm>
          <a:off x="2708160" y="1559201"/>
          <a:ext cx="3444216" cy="218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036">
                  <a:extLst>
                    <a:ext uri="{9D8B030D-6E8A-4147-A177-3AD203B41FA5}">
                      <a16:colId xmlns:a16="http://schemas.microsoft.com/office/drawing/2014/main" val="4259076643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14112982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940118740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HTh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591816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42023" y="2530451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1</a:t>
            </a:r>
            <a:endParaRPr lang="en-GB" sz="3300" dirty="0"/>
          </a:p>
        </p:txBody>
      </p:sp>
      <p:sp>
        <p:nvSpPr>
          <p:cNvPr id="13" name="TextBox 12"/>
          <p:cNvSpPr txBox="1"/>
          <p:nvPr/>
        </p:nvSpPr>
        <p:spPr>
          <a:xfrm>
            <a:off x="3361776" y="2530451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2</a:t>
            </a:r>
            <a:endParaRPr lang="en-GB" sz="3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93684" y="2530451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4</a:t>
            </a:r>
            <a:endParaRPr lang="en-GB" sz="3300" dirty="0"/>
          </a:p>
        </p:txBody>
      </p:sp>
      <p:sp>
        <p:nvSpPr>
          <p:cNvPr id="15" name="TextBox 14"/>
          <p:cNvSpPr txBox="1"/>
          <p:nvPr/>
        </p:nvSpPr>
        <p:spPr>
          <a:xfrm>
            <a:off x="5664905" y="3143210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84658" y="3143210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16566" y="3143210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95685" y="3143210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15438" y="3143210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47346" y="3143210"/>
            <a:ext cx="678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smtClean="0"/>
              <a:t>4</a:t>
            </a:r>
            <a:endParaRPr lang="en-GB" sz="3300" dirty="0"/>
          </a:p>
        </p:txBody>
      </p:sp>
      <p:sp>
        <p:nvSpPr>
          <p:cNvPr id="28" name="TextBox 27"/>
          <p:cNvSpPr txBox="1"/>
          <p:nvPr/>
        </p:nvSpPr>
        <p:spPr>
          <a:xfrm>
            <a:off x="1797949" y="4635125"/>
            <a:ext cx="3728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The answer is 438,742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19306" y="2603959"/>
                <a:ext cx="1982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 smtClean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306" y="2603959"/>
                <a:ext cx="198269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4918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18871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1.48148E-6 L 0.18993 -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18698 -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13" grpId="0"/>
      <p:bldP spid="14" grpId="0"/>
      <p:bldP spid="15" grpId="0"/>
      <p:bldP spid="16" grpId="0"/>
      <p:bldP spid="17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38919" y="926540"/>
                <a:ext cx="1982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/>
                  <a:t> 346,221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919" y="926540"/>
                <a:ext cx="1982698" cy="523220"/>
              </a:xfrm>
              <a:prstGeom prst="rect">
                <a:avLst/>
              </a:prstGeom>
              <a:blipFill>
                <a:blip r:embed="rId5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73851" y="926540"/>
                <a:ext cx="1982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/>
                  <a:t> 184,321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851" y="926540"/>
                <a:ext cx="1982698" cy="523220"/>
              </a:xfrm>
              <a:prstGeom prst="rect">
                <a:avLst/>
              </a:prstGeom>
              <a:blipFill>
                <a:blip r:embed="rId6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735810" y="926540"/>
            <a:ext cx="1703109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71497"/>
              </p:ext>
            </p:extLst>
          </p:nvPr>
        </p:nvGraphicFramePr>
        <p:xfrm>
          <a:off x="773597" y="2907971"/>
          <a:ext cx="3475320" cy="1345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8622">
                  <a:extLst>
                    <a:ext uri="{9D8B030D-6E8A-4147-A177-3AD203B41FA5}">
                      <a16:colId xmlns:a16="http://schemas.microsoft.com/office/drawing/2014/main" val="3264629729"/>
                    </a:ext>
                  </a:extLst>
                </a:gridCol>
                <a:gridCol w="1366698">
                  <a:extLst>
                    <a:ext uri="{9D8B030D-6E8A-4147-A177-3AD203B41FA5}">
                      <a16:colId xmlns:a16="http://schemas.microsoft.com/office/drawing/2014/main" val="278786170"/>
                    </a:ext>
                  </a:extLst>
                </a:gridCol>
              </a:tblGrid>
              <a:tr h="672912">
                <a:tc gridSpan="2"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269994"/>
                  </a:ext>
                </a:extLst>
              </a:tr>
              <a:tr h="672912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532417"/>
                  </a:ext>
                </a:extLst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461221" y="926540"/>
            <a:ext cx="1982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    346,221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96153" y="926540"/>
            <a:ext cx="1982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    184,321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010061" y="4987245"/>
                <a:ext cx="34202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Part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 smtClean="0"/>
                  <a:t> part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whole</a:t>
                </a:r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61" y="4987245"/>
                <a:ext cx="3420207" cy="461665"/>
              </a:xfrm>
              <a:prstGeom prst="rect">
                <a:avLst/>
              </a:prstGeom>
              <a:blipFill>
                <a:blip r:embed="rId7"/>
                <a:stretch>
                  <a:fillRect l="-285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35555" y="4987244"/>
                <a:ext cx="34202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Whole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 smtClean="0"/>
                  <a:t> part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part</a:t>
                </a:r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55" y="4987244"/>
                <a:ext cx="3420207" cy="461665"/>
              </a:xfrm>
              <a:prstGeom prst="rect">
                <a:avLst/>
              </a:prstGeom>
              <a:blipFill>
                <a:blip r:embed="rId8"/>
                <a:stretch>
                  <a:fillRect l="-267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2378456" y="3031110"/>
            <a:ext cx="683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?</a:t>
            </a:r>
            <a:endParaRPr lang="en-GB" sz="2400" dirty="0"/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86864"/>
              </p:ext>
            </p:extLst>
          </p:nvPr>
        </p:nvGraphicFramePr>
        <p:xfrm>
          <a:off x="4665045" y="2438959"/>
          <a:ext cx="3444216" cy="218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036">
                  <a:extLst>
                    <a:ext uri="{9D8B030D-6E8A-4147-A177-3AD203B41FA5}">
                      <a16:colId xmlns:a16="http://schemas.microsoft.com/office/drawing/2014/main" val="4259076643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14112982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940118740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HTh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1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8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4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3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478000" y="3494188"/>
                <a:ext cx="1982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 smtClean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000" y="3494188"/>
                <a:ext cx="198269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662069" y="4047129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97556" y="4047129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  <a:endParaRPr lang="en-GB" sz="2800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6510374" y="4047129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96152" y="4047129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21617" y="4538203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69522" y="4047129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813719" y="4538203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44175" y="4047129"/>
            <a:ext cx="4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1596015" y="924115"/>
            <a:ext cx="1982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    530,542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6600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-0.27726 0.4097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29618 0.4097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4" grpId="1"/>
      <p:bldP spid="45" grpId="0"/>
      <p:bldP spid="45" grpId="1"/>
      <p:bldP spid="47" grpId="0"/>
      <p:bldP spid="49" grpId="0"/>
      <p:bldP spid="50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574606"/>
              </p:ext>
            </p:extLst>
          </p:nvPr>
        </p:nvGraphicFramePr>
        <p:xfrm>
          <a:off x="836395" y="707784"/>
          <a:ext cx="2340000" cy="217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41129828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401187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5918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</a:rPr>
                        <a:t>3</a:t>
                      </a:r>
                      <a:endParaRPr lang="en-GB" sz="28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</a:rPr>
                        <a:t>6</a:t>
                      </a:r>
                      <a:endParaRPr lang="en-GB" sz="28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544464" y="482100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2</a:t>
            </a:r>
            <a:endParaRPr lang="en-GB" sz="3200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89024" y="172420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3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52935" y="1705224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36395" y="1703396"/>
            <a:ext cx="459355" cy="53978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677243" y="3858911"/>
                <a:ext cx="5838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32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243" y="3858911"/>
                <a:ext cx="58381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1832351" y="279517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  <a:endParaRPr lang="en-GB" sz="2800" dirty="0"/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77601"/>
              </p:ext>
            </p:extLst>
          </p:nvPr>
        </p:nvGraphicFramePr>
        <p:xfrm>
          <a:off x="3270833" y="707784"/>
          <a:ext cx="4968075" cy="469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3615">
                  <a:extLst>
                    <a:ext uri="{9D8B030D-6E8A-4147-A177-3AD203B41FA5}">
                      <a16:colId xmlns:a16="http://schemas.microsoft.com/office/drawing/2014/main" val="1144157728"/>
                    </a:ext>
                  </a:extLst>
                </a:gridCol>
                <a:gridCol w="993615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99361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993615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993615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TTh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E5BC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T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O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874852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7699268"/>
                  </a:ext>
                </a:extLst>
              </a:tr>
            </a:tbl>
          </a:graphicData>
        </a:graphic>
      </p:graphicFrame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127" y="1205362"/>
            <a:ext cx="484363" cy="47243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52" y="1205362"/>
            <a:ext cx="484363" cy="472432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127" y="1677794"/>
            <a:ext cx="484363" cy="472432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52" y="1677794"/>
            <a:ext cx="484363" cy="472432"/>
          </a:xfrm>
          <a:prstGeom prst="rect">
            <a:avLst/>
          </a:prstGeom>
        </p:spPr>
      </p:pic>
      <p:sp>
        <p:nvSpPr>
          <p:cNvPr id="115" name="Rectangle 114"/>
          <p:cNvSpPr/>
          <p:nvPr/>
        </p:nvSpPr>
        <p:spPr>
          <a:xfrm>
            <a:off x="1306746" y="1112371"/>
            <a:ext cx="468080" cy="57926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pic>
        <p:nvPicPr>
          <p:cNvPr id="116" name="Picture 1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060" y="2996583"/>
            <a:ext cx="484363" cy="472432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95" y="2996583"/>
            <a:ext cx="484363" cy="472432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817" y="2996583"/>
            <a:ext cx="484363" cy="472433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275" y="2996583"/>
            <a:ext cx="484363" cy="472433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817" y="3442177"/>
            <a:ext cx="484363" cy="472433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275" y="3442177"/>
            <a:ext cx="484363" cy="472433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817" y="3884305"/>
            <a:ext cx="484363" cy="472433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275" y="3884305"/>
            <a:ext cx="484363" cy="472433"/>
          </a:xfrm>
          <a:prstGeom prst="rect">
            <a:avLst/>
          </a:prstGeom>
        </p:spPr>
      </p:pic>
      <p:sp>
        <p:nvSpPr>
          <p:cNvPr id="126" name="Rectangle 125"/>
          <p:cNvSpPr/>
          <p:nvPr/>
        </p:nvSpPr>
        <p:spPr>
          <a:xfrm>
            <a:off x="2229550" y="2301740"/>
            <a:ext cx="463946" cy="5549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27" name="Rectangle 126"/>
          <p:cNvSpPr/>
          <p:nvPr/>
        </p:nvSpPr>
        <p:spPr>
          <a:xfrm>
            <a:off x="1779578" y="1112371"/>
            <a:ext cx="457653" cy="57926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pic>
        <p:nvPicPr>
          <p:cNvPr id="128" name="Picture 1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638" y="1241719"/>
            <a:ext cx="484363" cy="472433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31" y="1241719"/>
            <a:ext cx="484363" cy="472433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638" y="1677793"/>
            <a:ext cx="484363" cy="472433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569" y="1677793"/>
            <a:ext cx="484363" cy="472433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608" y="2975798"/>
            <a:ext cx="484363" cy="472433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801" y="2975798"/>
            <a:ext cx="484363" cy="472433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608" y="3411872"/>
            <a:ext cx="484363" cy="472433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539" y="3411872"/>
            <a:ext cx="484363" cy="472433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096" y="3874680"/>
            <a:ext cx="484363" cy="472433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289" y="3874680"/>
            <a:ext cx="484363" cy="472433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096" y="4310754"/>
            <a:ext cx="484363" cy="472433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027" y="4310754"/>
            <a:ext cx="484363" cy="472433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270" y="1674768"/>
            <a:ext cx="484363" cy="472433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876" y="1266564"/>
            <a:ext cx="484363" cy="472433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334" y="1266564"/>
            <a:ext cx="484363" cy="47243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073" y="1674768"/>
            <a:ext cx="484363" cy="472433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270" y="2491176"/>
            <a:ext cx="484363" cy="472433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876" y="2082972"/>
            <a:ext cx="484363" cy="472433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334" y="2082972"/>
            <a:ext cx="484363" cy="472433"/>
          </a:xfrm>
          <a:prstGeom prst="rect">
            <a:avLst/>
          </a:prstGeom>
        </p:spPr>
      </p:pic>
      <p:sp>
        <p:nvSpPr>
          <p:cNvPr id="150" name="Rectangle 149"/>
          <p:cNvSpPr/>
          <p:nvPr/>
        </p:nvSpPr>
        <p:spPr>
          <a:xfrm>
            <a:off x="2718604" y="1703395"/>
            <a:ext cx="446577" cy="53248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51" name="TextBox 150"/>
          <p:cNvSpPr txBox="1"/>
          <p:nvPr/>
        </p:nvSpPr>
        <p:spPr>
          <a:xfrm>
            <a:off x="7512630" y="480378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8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599377" y="480378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8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4566719" y="48653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1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569571" y="48653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</a:t>
            </a:r>
          </a:p>
        </p:txBody>
      </p:sp>
      <p:pic>
        <p:nvPicPr>
          <p:cNvPr id="155" name="Picture 15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270" y="2963609"/>
            <a:ext cx="484363" cy="472433"/>
          </a:xfrm>
          <a:prstGeom prst="rect">
            <a:avLst/>
          </a:prstGeom>
        </p:spPr>
      </p:pic>
      <p:pic>
        <p:nvPicPr>
          <p:cNvPr id="157" name="Picture 15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917" y="5485824"/>
            <a:ext cx="484363" cy="472433"/>
          </a:xfrm>
          <a:prstGeom prst="rect">
            <a:avLst/>
          </a:prstGeom>
        </p:spPr>
      </p:pic>
      <p:sp>
        <p:nvSpPr>
          <p:cNvPr id="158" name="TextBox 157"/>
          <p:cNvSpPr txBox="1"/>
          <p:nvPr/>
        </p:nvSpPr>
        <p:spPr>
          <a:xfrm>
            <a:off x="2276255" y="2325283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2</a:t>
            </a:r>
            <a:endParaRPr lang="en-GB" sz="2800" dirty="0">
              <a:solidFill>
                <a:schemeClr val="accent1"/>
              </a:solidFill>
            </a:endParaRPr>
          </a:p>
        </p:txBody>
      </p:sp>
      <p:pic>
        <p:nvPicPr>
          <p:cNvPr id="159" name="Picture 15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040" y="1266564"/>
            <a:ext cx="484363" cy="472433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498" y="1266564"/>
            <a:ext cx="484363" cy="472433"/>
          </a:xfrm>
          <a:prstGeom prst="rect">
            <a:avLst/>
          </a:prstGeom>
        </p:spPr>
      </p:pic>
      <p:sp>
        <p:nvSpPr>
          <p:cNvPr id="161" name="TextBox 160"/>
          <p:cNvSpPr txBox="1"/>
          <p:nvPr/>
        </p:nvSpPr>
        <p:spPr>
          <a:xfrm>
            <a:off x="1821801" y="1135210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2</a:t>
            </a:r>
            <a:endParaRPr lang="en-GB" sz="2800" dirty="0">
              <a:solidFill>
                <a:schemeClr val="accent1"/>
              </a:solidFill>
            </a:endParaRPr>
          </a:p>
        </p:txBody>
      </p:sp>
      <p:pic>
        <p:nvPicPr>
          <p:cNvPr id="162" name="Picture 16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377" y="5485825"/>
            <a:ext cx="484363" cy="472432"/>
          </a:xfrm>
          <a:prstGeom prst="rect">
            <a:avLst/>
          </a:prstGeom>
        </p:spPr>
      </p:pic>
      <p:sp>
        <p:nvSpPr>
          <p:cNvPr id="163" name="TextBox 162"/>
          <p:cNvSpPr txBox="1"/>
          <p:nvPr/>
        </p:nvSpPr>
        <p:spPr>
          <a:xfrm>
            <a:off x="904833" y="2814864"/>
            <a:ext cx="40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</a:t>
            </a:r>
            <a:endParaRPr lang="en-GB" sz="2800" dirty="0"/>
          </a:p>
        </p:txBody>
      </p:sp>
      <p:pic>
        <p:nvPicPr>
          <p:cNvPr id="164" name="Picture 1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612" y="1219202"/>
            <a:ext cx="484363" cy="472432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447" y="1219202"/>
            <a:ext cx="484363" cy="472432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190" y="1643194"/>
            <a:ext cx="484363" cy="472432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025" y="1643194"/>
            <a:ext cx="484363" cy="472432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590" y="2067186"/>
            <a:ext cx="484363" cy="472432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425" y="2067186"/>
            <a:ext cx="484363" cy="472432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168" y="2491177"/>
            <a:ext cx="484363" cy="472432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003" y="2491177"/>
            <a:ext cx="484363" cy="472432"/>
          </a:xfrm>
          <a:prstGeom prst="rect">
            <a:avLst/>
          </a:prstGeom>
        </p:spPr>
      </p:pic>
      <p:sp>
        <p:nvSpPr>
          <p:cNvPr id="172" name="TextBox 171"/>
          <p:cNvSpPr txBox="1"/>
          <p:nvPr/>
        </p:nvSpPr>
        <p:spPr>
          <a:xfrm>
            <a:off x="1359591" y="1146898"/>
            <a:ext cx="3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p:pic>
        <p:nvPicPr>
          <p:cNvPr id="173" name="Picture 1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907" y="3024548"/>
            <a:ext cx="484363" cy="472432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032" y="3024548"/>
            <a:ext cx="484363" cy="472432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907" y="3496980"/>
            <a:ext cx="484363" cy="472432"/>
          </a:xfrm>
          <a:prstGeom prst="rect">
            <a:avLst/>
          </a:prstGeom>
        </p:spPr>
      </p:pic>
      <p:sp>
        <p:nvSpPr>
          <p:cNvPr id="177" name="Rectangle 176"/>
          <p:cNvSpPr/>
          <p:nvPr/>
        </p:nvSpPr>
        <p:spPr>
          <a:xfrm>
            <a:off x="6225035" y="1677793"/>
            <a:ext cx="1035984" cy="314321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9" name="Picture 17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841" y="3458529"/>
            <a:ext cx="484363" cy="472432"/>
          </a:xfrm>
          <a:prstGeom prst="rect">
            <a:avLst/>
          </a:prstGeom>
        </p:spPr>
      </p:pic>
      <p:sp>
        <p:nvSpPr>
          <p:cNvPr id="73" name="Rectangle 72"/>
          <p:cNvSpPr/>
          <p:nvPr/>
        </p:nvSpPr>
        <p:spPr>
          <a:xfrm>
            <a:off x="4294016" y="1247904"/>
            <a:ext cx="899372" cy="220553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5146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1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1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 tmFilter="0, 0; .2, .5; .8, .5; 1, 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250" autoRev="1" fill="hold"/>
                                        <p:tgtEl>
                                          <p:spTgt spid="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 tmFilter="0, 0; .2, .5; .8, .5; 1, 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250" autoRev="1" fill="hold"/>
                                        <p:tgtEl>
                                          <p:spTgt spid="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 tmFilter="0, 0; .2, .5; .8, .5; 1, 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250" autoRev="1" fill="hold"/>
                                        <p:tgtEl>
                                          <p:spTgt spid="1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 tmFilter="0, 0; .2, .5; .8, .5; 1, 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1" dur="250" autoRev="1" fill="hold"/>
                                        <p:tgtEl>
                                          <p:spTgt spid="1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 tmFilter="0, 0; .2, .5; .8, .5; 1, 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8" dur="250" autoRev="1" fill="hold"/>
                                        <p:tgtEl>
                                          <p:spTgt spid="1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 tmFilter="0, 0; .2, .5; .8, .5; 1, 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1" dur="250" autoRev="1" fill="hold"/>
                                        <p:tgtEl>
                                          <p:spTgt spid="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22" presetClass="entr" presetSubtype="4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0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3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6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 tmFilter="0, 0; .2, .5; .8, .5; 1, 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9" dur="250" autoRev="1" fill="hold"/>
                                        <p:tgtEl>
                                          <p:spTgt spid="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 tmFilter="0, 0; .2, .5; .8, .5; 1, 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4" dur="250" autoRev="1" fill="hold"/>
                                        <p:tgtEl>
                                          <p:spTgt spid="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 tmFilter="0, 0; .2, .5; .8, .5; 1, 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9" dur="250" autoRev="1" fill="hold"/>
                                        <p:tgtEl>
                                          <p:spTgt spid="1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60" grpId="0"/>
      <p:bldP spid="65" grpId="0"/>
      <p:bldP spid="151" grpId="0"/>
      <p:bldP spid="152" grpId="0"/>
      <p:bldP spid="153" grpId="0"/>
      <p:bldP spid="153" grpId="1"/>
      <p:bldP spid="154" grpId="0"/>
      <p:bldP spid="158" grpId="0"/>
      <p:bldP spid="161" grpId="0"/>
      <p:bldP spid="163" grpId="0"/>
      <p:bldP spid="172" grpId="0"/>
      <p:bldP spid="177" grpId="0" animBg="1"/>
      <p:bldP spid="177" grpId="1" animBg="1"/>
      <p:bldP spid="7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5|6.8|2.1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1.7|1.8|3.7|0.7|0.4|0.4|0.3|0.2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5.4|4.2|6.5|9.5|4.1|5.4|9.2|5|3.3|0.9|1.5|1.1|0.9|0.9|1|0.8|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|4.8|2.1|0.8|4.2|1.6|6.3|3.1|1.5|3.7|1.4|5.3|2.2|2.5|6.5|1.5|6.7|2.8|11.1|2.5|4.6|1.2|6.5|11.3|2.3|5.9|3.8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14.8|9.7|12.4|1.2|2.6|0.8|2|7.6|1|4.1|0.7|4.8|6.9|1.2|3.1|7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0.5|9.3|1.6|2|1.4|1|4.6|0.9|1.2|2.5|8.1|1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.5|3.1|1.3|3.8|1.2|2.2|1.4|4.1|4.6|12.2|2.4|2.1|8.4|0.8|1.8|6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522d4c35-b548-4432-90ae-af4376e1c4b4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3EF5751-117C-405F-9971-6ED374E31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8713</TotalTime>
  <Words>385</Words>
  <Application>Microsoft Office PowerPoint</Application>
  <PresentationFormat>On-screen Show (4:3)</PresentationFormat>
  <Paragraphs>251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4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258</cp:revision>
  <dcterms:created xsi:type="dcterms:W3CDTF">2019-07-05T11:02:13Z</dcterms:created>
  <dcterms:modified xsi:type="dcterms:W3CDTF">2020-09-10T08:54:44Z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