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70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023"/>
    <a:srgbClr val="43240F"/>
    <a:srgbClr val="907255"/>
    <a:srgbClr val="3A2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8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0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0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8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9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1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2453-6900-43C0-B0DF-DC46B458DF5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41667"/>
            <a:ext cx="8809149" cy="660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899" y="2067951"/>
            <a:ext cx="711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do we know about 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</a:t>
            </a:r>
            <a:r>
              <a:rPr lang="en-GB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GB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6: Left behind is </a:t>
            </a:r>
            <a:r>
              <a:rPr lang="en-GB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an open space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the exact size and shape of the skeleton, this is called a mould.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7: The water transports tiny pieces of impermeable rock, which are left inside the mould.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1" t="13509" r="45171" b="20336"/>
          <a:stretch/>
        </p:blipFill>
        <p:spPr>
          <a:xfrm>
            <a:off x="2321169" y="1671021"/>
            <a:ext cx="6779114" cy="47016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243668" y="4135902"/>
            <a:ext cx="2532184" cy="4642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50480" y="4121834"/>
            <a:ext cx="3195711" cy="1132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14670" y="3757713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8: The mould starts to fill up with these pieces of rock, in the shape of the skeleton.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4670" y="3932739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4" t="13631" r="45392" b="20215"/>
          <a:stretch/>
        </p:blipFill>
        <p:spPr>
          <a:xfrm>
            <a:off x="2216394" y="1555521"/>
            <a:ext cx="6962775" cy="48392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707482" y="4332849"/>
            <a:ext cx="2941761" cy="17919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062" y="520506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9: Over time the whole skeleton, or remains, will become solid rock, called a cast.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" t="13462" r="45500" b="20000"/>
          <a:stretch/>
        </p:blipFill>
        <p:spPr>
          <a:xfrm>
            <a:off x="2678282" y="1715488"/>
            <a:ext cx="6564191" cy="4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" t="13318" r="15114" b="23221"/>
          <a:stretch/>
        </p:blipFill>
        <p:spPr>
          <a:xfrm>
            <a:off x="675250" y="1702192"/>
            <a:ext cx="10818055" cy="464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42" y="464235"/>
            <a:ext cx="1148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10: After millions of years the ground underneath the cast will rise up, and weathering will wear away the rock from above.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4" t="13846" r="33818" b="24038"/>
          <a:stretch/>
        </p:blipFill>
        <p:spPr>
          <a:xfrm>
            <a:off x="1814733" y="1758462"/>
            <a:ext cx="8398412" cy="454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42" y="464235"/>
            <a:ext cx="11486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11: This brings the stone cast near the surface, and people dig them up.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42" y="464235"/>
            <a:ext cx="1148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Now we see these fossils in museums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dinosours.files.wordpress.com/2013/03/tyrannosaurus_su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4941"/>
          <a:stretch/>
        </p:blipFill>
        <p:spPr bwMode="auto">
          <a:xfrm>
            <a:off x="182880" y="3221502"/>
            <a:ext cx="7096789" cy="34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japlanning.files.wordpress.com/2013/08/2013-04-18-13-16-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5120" r="3844" b="11870"/>
          <a:stretch/>
        </p:blipFill>
        <p:spPr bwMode="auto">
          <a:xfrm>
            <a:off x="5162844" y="1049010"/>
            <a:ext cx="6784144" cy="27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c/Struthiomimus_alt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069" b="7254"/>
          <a:stretch/>
        </p:blipFill>
        <p:spPr bwMode="auto">
          <a:xfrm>
            <a:off x="99588" y="1300329"/>
            <a:ext cx="5063256" cy="19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eationwiki.org/pool/images/thumb/7/75/Fossils_fish_flesh.jpg/300px-Fossils_fish_fle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69" y="3802478"/>
            <a:ext cx="4751687" cy="25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66" y="50006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LO: To understand and explain how fossils are made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32" y="2135115"/>
            <a:ext cx="10515600" cy="4351338"/>
          </a:xfrm>
        </p:spPr>
        <p:txBody>
          <a:bodyPr anchor="ctr"/>
          <a:lstStyle/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know what a fossil is</a:t>
            </a:r>
          </a:p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know how fossils are made</a:t>
            </a:r>
          </a:p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can explain the steps needed to create a fossil</a:t>
            </a:r>
          </a:p>
          <a:p>
            <a:endParaRPr lang="en-GB" dirty="0"/>
          </a:p>
        </p:txBody>
      </p:sp>
      <p:pic>
        <p:nvPicPr>
          <p:cNvPr id="3074" name="Picture 2" descr="http://pixabay.com/static/uploads/photo/2013/07/12/14/29/dinosaur-148317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78" y="4310784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a fossil?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56" y="2317963"/>
            <a:ext cx="11422967" cy="1603717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Fossils are the stone remains of animals or plants that were once living. Fossils are at least 10,000 years old. The dinosaurs became extinct 65 million years ago.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589" y="92114"/>
            <a:ext cx="2831459" cy="212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24379" r="26324" b="39593"/>
          <a:stretch/>
        </p:blipFill>
        <p:spPr>
          <a:xfrm>
            <a:off x="2039816" y="4234375"/>
            <a:ext cx="8159261" cy="2643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3834265"/>
            <a:ext cx="487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 ammonite is 165 millions years old. 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76911" y="4234375"/>
            <a:ext cx="14067" cy="1041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976382" y="3671668"/>
            <a:ext cx="1181687" cy="1209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206839" cy="2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a fossil?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2630658"/>
            <a:ext cx="11422967" cy="38264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They are rare, as most animals and plants that die rot away into the soil.</a:t>
            </a:r>
          </a:p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conditions have to be perfect for a fossil to form.</a:t>
            </a:r>
          </a:p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There are different ways that a fossil can be created, but the most common is the ‘mould and cast’.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9" y="36512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5" y="312530"/>
            <a:ext cx="2937656" cy="18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" t="33936" r="39343" b="20113"/>
          <a:stretch/>
        </p:blipFill>
        <p:spPr>
          <a:xfrm>
            <a:off x="2161206" y="2280947"/>
            <a:ext cx="7747668" cy="3361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566" y="703386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1: An animal (such as a dinosaur, ammonite or fish) dies and falls to the bottom of the ocean 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566" y="703386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2: The animal rots away leaving just the hardest parts – bones or shell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46" t="26779" r="36737" b="20336"/>
          <a:stretch/>
        </p:blipFill>
        <p:spPr>
          <a:xfrm>
            <a:off x="2039816" y="2152357"/>
            <a:ext cx="7652824" cy="38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745589"/>
            <a:ext cx="986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3: Sediment falls and covers the remains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82" t="33894" r="51658" b="20336"/>
          <a:stretch/>
        </p:blipFill>
        <p:spPr>
          <a:xfrm>
            <a:off x="3017518" y="1828800"/>
            <a:ext cx="5169878" cy="40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450167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4: Pressure forces the sediment layers together, turning them into sedimentary rock.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42" t="22692" r="50167" b="20961"/>
          <a:stretch/>
        </p:blipFill>
        <p:spPr>
          <a:xfrm>
            <a:off x="3027631" y="1688124"/>
            <a:ext cx="4976886" cy="45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5: Small amounts of water come through the permeable rock and the remains are slowly washed away.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368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LO: To understand and explain how fossils are made</vt:lpstr>
      <vt:lpstr>What is a fossil?</vt:lpstr>
      <vt:lpstr>What is a fossil?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Laura Judd</cp:lastModifiedBy>
  <cp:revision>20</cp:revision>
  <dcterms:created xsi:type="dcterms:W3CDTF">2015-03-14T22:00:15Z</dcterms:created>
  <dcterms:modified xsi:type="dcterms:W3CDTF">2018-10-08T16:09:01Z</dcterms:modified>
</cp:coreProperties>
</file>