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060e33db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060e33db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060e33dbe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060e33dbe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060e33dbe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060e33dbe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060e33dbe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060e33dbe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060e33dbe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060e33dbe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363547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Australian Christmas!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460938" y="1202338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Ella Fry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475" y="1635250"/>
            <a:ext cx="5019050" cy="32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 you </a:t>
            </a:r>
            <a:r>
              <a:rPr lang="en-GB"/>
              <a:t>celebrate Christmas?</a:t>
            </a:r>
            <a:r>
              <a:rPr lang="en-GB"/>
              <a:t> 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Australians don’t send christmas cards.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They go to the beach and wear swimsuits. 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115304"/>
            <a:ext cx="4572001" cy="302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you have for Christmas dinner?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8875" y="2266425"/>
            <a:ext cx="4795126" cy="287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85353"/>
            <a:ext cx="3258173" cy="325814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311700" y="10178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The starter is lots of fish, prawns, oysters and lobsters. They share a cheese platter as a special starter. Turkey, chicken and ham on the same plate all at the same time! </a:t>
            </a:r>
            <a:r>
              <a:rPr lang="en-GB"/>
              <a:t>Vegetables</a:t>
            </a:r>
            <a:r>
              <a:rPr lang="en-GB"/>
              <a:t> and roast potatoes are also eaten.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0625" y="0"/>
            <a:ext cx="5607850" cy="498974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Does Father Christmas still come?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He comes to Australia first because they are 11 whole hours ahead. His name in Australia is Santa!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 you still decorate a christmas shiny tree?</a:t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Yes and they also give presents!</a:t>
            </a:r>
            <a:endParaRPr/>
          </a:p>
        </p:txBody>
      </p:sp>
      <p:sp>
        <p:nvSpPr>
          <p:cNvPr id="116" name="Google Shape;116;p17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Does it snow in</a:t>
            </a:r>
            <a:r>
              <a:rPr lang="en-GB"/>
              <a:t> </a:t>
            </a:r>
            <a:r>
              <a:rPr lang="en-GB" sz="2200"/>
              <a:t>australia?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No it does not! This is because their christmas is in summer!</a:t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04500"/>
            <a:ext cx="3914456" cy="333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5125" y="2477943"/>
            <a:ext cx="3914450" cy="2609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311700" y="4239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Thanks for watching!!!!!!</a:t>
            </a:r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1650" y="1170200"/>
            <a:ext cx="3219450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