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13763-4183-430A-8C82-65F89735662B}" v="320" dt="2020-12-06T09:40:31.707"/>
    <p1510:client id="{86AB44D4-8CA8-4912-A45D-641180D1D8E1}" v="294" dt="2020-12-06T10:15:12.865"/>
    <p1510:client id="{8A08964A-D9B9-42BD-87F2-3E2AF0DB6FFF}" v="645" dt="2020-12-06T10:20:32.547"/>
    <p1510:client id="{D2438F83-33D9-4438-BCDC-8F8CCB9FDCFF}" v="22" dt="2020-12-06T09:29:07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16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0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7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1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9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1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5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9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2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5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ACD0D-6538-4233-B29B-45EA89248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42" r="5509" b="-3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cs typeface="Calibri Light"/>
              </a:rPr>
              <a:t>Vesele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cs typeface="Calibri Ligh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cs typeface="Calibri Light"/>
              </a:rPr>
              <a:t>Vanoce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cs typeface="Calibri Light"/>
              </a:rPr>
              <a:t> !</a:t>
            </a:r>
            <a:br>
              <a:rPr lang="en-US" sz="3200" dirty="0">
                <a:cs typeface="Calibri Light"/>
              </a:rPr>
            </a:br>
            <a:br>
              <a:rPr lang="en-US" sz="3200" dirty="0">
                <a:cs typeface="Calibri Light"/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  <a:cs typeface="Calibri Light"/>
              </a:rPr>
              <a:t>Merry Christmas !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</a:rPr>
              <a:t>Christmas</a:t>
            </a:r>
            <a:r>
              <a:rPr lang="en-US" sz="2400" b="1">
                <a:solidFill>
                  <a:schemeClr val="accent3"/>
                </a:solidFill>
              </a:rPr>
              <a:t> </a:t>
            </a:r>
            <a:r>
              <a:rPr lang="en-US" sz="2400" b="1">
                <a:solidFill>
                  <a:schemeClr val="accent6">
                    <a:lumMod val="75000"/>
                  </a:schemeClr>
                </a:solidFill>
              </a:rPr>
              <a:t>in the Czech Republic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Family celebrating Christmas indoors">
            <a:extLst>
              <a:ext uri="{FF2B5EF4-FFF2-40B4-BE49-F238E27FC236}">
                <a16:creationId xmlns:a16="http://schemas.microsoft.com/office/drawing/2014/main" id="{E9A68357-6A2E-4807-95C6-7C753792FF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130" r="8129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45E0-076D-4D85-A19E-97505A06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>
                <a:solidFill>
                  <a:schemeClr val="accent6"/>
                </a:solidFill>
              </a:rPr>
              <a:t>Christmas Tree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D6C075-D741-46AA-BB30-B356E1014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48600" y="4872922"/>
            <a:ext cx="4023360" cy="1208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>
                <a:solidFill>
                  <a:schemeClr val="accent6"/>
                </a:solidFill>
              </a:rPr>
              <a:t>In Czech Republic (also known as Czechia) Christmas Trees are decorated on 24 December.</a:t>
            </a:r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71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739EF-857E-4D31-BDF2-81856A91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>
                <a:solidFill>
                  <a:schemeClr val="accent6"/>
                </a:solidFill>
              </a:rPr>
              <a:t>Apple Star</a:t>
            </a:r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5" name="Picture 5" descr="A picture containing indoor, sitting, piece, table&#10;&#10;Description automatically generated">
            <a:extLst>
              <a:ext uri="{FF2B5EF4-FFF2-40B4-BE49-F238E27FC236}">
                <a16:creationId xmlns:a16="http://schemas.microsoft.com/office/drawing/2014/main" id="{94737FB3-0502-439E-AFCE-84699D57CC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1261" r="-2" b="12168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A9EA8-07BA-4873-AB7D-BAB50A40F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55563" y="2557587"/>
            <a:ext cx="4314645" cy="37173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>
                <a:solidFill>
                  <a:schemeClr val="accent6"/>
                </a:solidFill>
              </a:rPr>
              <a:t>Czech people cut apples to show the star in the core of the apple as a sign of happy and healthy New Year.</a:t>
            </a:r>
          </a:p>
        </p:txBody>
      </p:sp>
    </p:spTree>
    <p:extLst>
      <p:ext uri="{BB962C8B-B14F-4D97-AF65-F5344CB8AC3E}">
        <p14:creationId xmlns:p14="http://schemas.microsoft.com/office/powerpoint/2010/main" val="301303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le of sand&#10;&#10;Description automatically generated">
            <a:extLst>
              <a:ext uri="{FF2B5EF4-FFF2-40B4-BE49-F238E27FC236}">
                <a16:creationId xmlns:a16="http://schemas.microsoft.com/office/drawing/2014/main" id="{795E6BF7-0A23-4FEF-AA6F-406E61E95C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0332" b="2033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938F7-6EC3-4615-9E06-D814D2654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accent6"/>
                </a:solidFill>
              </a:rPr>
              <a:t>Baking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BED92-C5F7-4EBF-8272-16BC3CD97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>
                <a:solidFill>
                  <a:schemeClr val="accent6"/>
                </a:solidFill>
              </a:rPr>
              <a:t>Czech people will bake lots of different biscuits for Christmas, such as chocolate stars.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60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bowl of rice on a plate&#10;&#10;Description automatically generated">
            <a:extLst>
              <a:ext uri="{FF2B5EF4-FFF2-40B4-BE49-F238E27FC236}">
                <a16:creationId xmlns:a16="http://schemas.microsoft.com/office/drawing/2014/main" id="{01D27D18-633D-4F31-BE92-AA71751E09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0669" r="10668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197113-CF95-4BEC-824D-C46880AD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accent6"/>
                </a:solidFill>
              </a:rPr>
              <a:t>Christmas Dinner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72D05-3757-44EE-92A3-D5447F1F8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>
                <a:solidFill>
                  <a:schemeClr val="accent6"/>
                </a:solidFill>
              </a:rPr>
              <a:t>Christmas dinner is traditionally potato salad with carp fish.</a:t>
            </a: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464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4CF7C8A1-2747-40B7-912F-AFD73B1AC29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839" r="9411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8031F-D20D-4E5C-BE8A-99B0AD9B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accent6"/>
                </a:solidFill>
              </a:rPr>
              <a:t>Presents !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A4D97-9B9B-4E2B-A6A9-5727C0C59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>
                <a:solidFill>
                  <a:schemeClr val="accent6"/>
                </a:solidFill>
              </a:rPr>
              <a:t>In Czech Republic, gifts are opened in the evening of 24 December, one day earlier than in United Kingdom.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08108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RightStep">
      <a:dk1>
        <a:srgbClr val="000000"/>
      </a:dk1>
      <a:lt1>
        <a:srgbClr val="FFFFFF"/>
      </a:lt1>
      <a:dk2>
        <a:srgbClr val="27311C"/>
      </a:dk2>
      <a:lt2>
        <a:srgbClr val="F0F3F3"/>
      </a:lt2>
      <a:accent1>
        <a:srgbClr val="C34D63"/>
      </a:accent1>
      <a:accent2>
        <a:srgbClr val="B1563B"/>
      </a:accent2>
      <a:accent3>
        <a:srgbClr val="C39A4D"/>
      </a:accent3>
      <a:accent4>
        <a:srgbClr val="A2AA38"/>
      </a:accent4>
      <a:accent5>
        <a:srgbClr val="7FB346"/>
      </a:accent5>
      <a:accent6>
        <a:srgbClr val="47B13B"/>
      </a:accent6>
      <a:hlink>
        <a:srgbClr val="8464CB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111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Neue Haas Grotesk Text Pro</vt:lpstr>
      <vt:lpstr>AccentBoxVTI</vt:lpstr>
      <vt:lpstr>Vesele Vanoce !  Merry Christmas !</vt:lpstr>
      <vt:lpstr>Christmas Tree</vt:lpstr>
      <vt:lpstr>Apple Star</vt:lpstr>
      <vt:lpstr>Baking</vt:lpstr>
      <vt:lpstr>Christmas Dinner</vt:lpstr>
      <vt:lpstr>Presents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Matt</cp:lastModifiedBy>
  <cp:revision>5</cp:revision>
  <dcterms:created xsi:type="dcterms:W3CDTF">2020-12-06T09:23:15Z</dcterms:created>
  <dcterms:modified xsi:type="dcterms:W3CDTF">2020-12-06T10:44:48Z</dcterms:modified>
</cp:coreProperties>
</file>