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47"/>
  </p:normalViewPr>
  <p:slideViewPr>
    <p:cSldViewPr snapToGrid="0" snapToObjects="1">
      <p:cViewPr varScale="1">
        <p:scale>
          <a:sx n="136" d="100"/>
          <a:sy n="136" d="100"/>
        </p:scale>
        <p:origin x="2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394CE-6BD3-F14C-9A90-2072466DA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3E2D07-49BB-484B-9E63-5292478AB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195C5-8679-9246-BACE-4E69ADEA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1097-8F45-814F-BA42-B7A0CCB7BA7E}" type="datetimeFigureOut">
              <a:rPr lang="en-US" smtClean="0"/>
              <a:t>12/2/20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8D185-4DB7-5247-B3C8-28F90F871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AED5E-2031-844E-8675-633BB6D83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E2BE-EDE8-6F41-BD84-CECE5F166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30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164AA-66DC-4443-85B1-CB21FB6E5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01D10C-F529-BD46-9144-3AECDC765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CE446-4DFB-1B47-9311-DB4B729A9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1097-8F45-814F-BA42-B7A0CCB7BA7E}" type="datetimeFigureOut">
              <a:rPr lang="en-US" smtClean="0"/>
              <a:t>12/2/20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AB239-EC9C-064C-B984-73B2E3592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DB9C2-D466-8E45-8EFD-E30D23D8F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E2BE-EDE8-6F41-BD84-CECE5F166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EA79DB-C1CE-204C-9A81-5F68D3FDC5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0250FB-03DD-564F-90E6-1B152F9C5B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BA50D-0D01-524E-A5E3-40AE91859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1097-8F45-814F-BA42-B7A0CCB7BA7E}" type="datetimeFigureOut">
              <a:rPr lang="en-US" smtClean="0"/>
              <a:t>12/2/20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94E44-47C6-654C-A758-CBE0A6E6D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1B2A8-283A-1644-A9BB-ECF91B82D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E2BE-EDE8-6F41-BD84-CECE5F166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69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290F1-6862-AE4D-8032-E5B50B79C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C75B7-187E-974B-AC0D-C1145C4AC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4147F-B20F-134B-B078-851CF090A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1097-8F45-814F-BA42-B7A0CCB7BA7E}" type="datetimeFigureOut">
              <a:rPr lang="en-US" smtClean="0"/>
              <a:t>12/2/20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B771C-B3AB-5B4F-8AB0-EB53062F4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3CAB3-238E-EE44-93E4-469A7A2CF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E2BE-EDE8-6F41-BD84-CECE5F166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89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27C5D-2FDA-6E43-BBA1-5417F353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451BB4-A215-D148-955F-A15C06683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DC0F4-A32B-CC44-AF2C-1676130AB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1097-8F45-814F-BA42-B7A0CCB7BA7E}" type="datetimeFigureOut">
              <a:rPr lang="en-US" smtClean="0"/>
              <a:t>12/2/20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1C0F5-211D-944C-9FD5-E56B2A179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49CBF-98F0-7745-A0F8-30E7DC04D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E2BE-EDE8-6F41-BD84-CECE5F166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7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B6E54-F7D1-1B4F-8AB2-AA87BC8B1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94723-6871-4648-B799-E820E9D825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E1DFC-531F-3844-859C-9E5461E02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2C8561-1414-1E4E-B31F-1BC363416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1097-8F45-814F-BA42-B7A0CCB7BA7E}" type="datetimeFigureOut">
              <a:rPr lang="en-US" smtClean="0"/>
              <a:t>12/2/20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AEA2BE-5686-C84C-A361-80A9846FF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C631E6-6DA5-124A-AF9F-61CF7D6A3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E2BE-EDE8-6F41-BD84-CECE5F166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63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FB363-4A10-FC40-800D-42B570D20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4D09D-572C-B845-83C1-DD7BA58E4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AE4552-E124-7A4A-8E33-A1CA3F7E5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308C55-E8C8-944B-9481-CECCF11B4A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75D769-961F-BB46-AF9C-FDF0E55E80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33554A-6471-2D4B-874A-3EC0897E4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1097-8F45-814F-BA42-B7A0CCB7BA7E}" type="datetimeFigureOut">
              <a:rPr lang="en-US" smtClean="0"/>
              <a:t>12/2/20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F60324-BE23-FA43-859D-7EC3B4BFE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5415C3-156C-FE4C-A62E-A959503DD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E2BE-EDE8-6F41-BD84-CECE5F166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82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809EE-6EF2-7846-A326-07E8910B9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52AB91-798C-F54D-B6B2-ABD91D961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1097-8F45-814F-BA42-B7A0CCB7BA7E}" type="datetimeFigureOut">
              <a:rPr lang="en-US" smtClean="0"/>
              <a:t>12/2/20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886587-157D-A943-B14A-5BBD264A5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71FA7-1E0C-FE44-9820-C7275E652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E2BE-EDE8-6F41-BD84-CECE5F166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44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0ED48A-CD2A-A644-8B29-C4A5F073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1097-8F45-814F-BA42-B7A0CCB7BA7E}" type="datetimeFigureOut">
              <a:rPr lang="en-US" smtClean="0"/>
              <a:t>12/2/20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97A59A-86F5-064D-A39F-ECD80C93E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80C18-341C-C64C-9E1C-B5339E650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E2BE-EDE8-6F41-BD84-CECE5F166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3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021D5-3E96-0743-AA5B-6F229AFD3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7404C-B811-D845-91D7-DE4D6279B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F334CC-5A26-4B4A-B24C-8DCC6A17BB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AC4362-0393-6F4D-8B31-C1EB38485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1097-8F45-814F-BA42-B7A0CCB7BA7E}" type="datetimeFigureOut">
              <a:rPr lang="en-US" smtClean="0"/>
              <a:t>12/2/20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9F384-61B1-BE40-A7EB-BD8526A05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A79FC5-1662-A248-B89D-3DDD646E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E2BE-EDE8-6F41-BD84-CECE5F166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5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A2152-682D-A343-8DF1-D19AA685C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2BE163-0C44-0446-980B-E07573DD1F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64F81-2B26-8245-B694-0D2CBF004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7B1636-0C04-BB45-8C2D-C862DAD81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1097-8F45-814F-BA42-B7A0CCB7BA7E}" type="datetimeFigureOut">
              <a:rPr lang="en-US" smtClean="0"/>
              <a:t>12/2/20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9B0595-216B-D046-BF0F-CE2830C98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CD269-F992-7645-BB1D-4E3DD39EA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E2BE-EDE8-6F41-BD84-CECE5F166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2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A8E3DE-67E1-D24E-8246-5E6E5F2C2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233A1-0D64-0D43-9006-28C884B28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0A53B-A67B-7441-8530-23B556137D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81097-8F45-814F-BA42-B7A0CCB7BA7E}" type="datetimeFigureOut">
              <a:rPr lang="en-US" smtClean="0"/>
              <a:t>12/2/20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6ACB0-E3D9-E640-A1E0-F443F3F4C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5C8DC-C0F9-3B4D-9FDB-531D97746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7E2BE-EDE8-6F41-BD84-CECE5F166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3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9526F-2025-0F4E-BECF-1C6A8389BA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Christmas in Holland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C7A585-6631-EC4B-BF01-DACAE961ED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Phoebe Bywater’s interview with Nana</a:t>
            </a:r>
          </a:p>
          <a:p>
            <a:endParaRPr lang="en-US" dirty="0"/>
          </a:p>
          <a:p>
            <a:r>
              <a:rPr lang="en-US" dirty="0"/>
              <a:t>Hedgehog Class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637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4395F-F0B7-1148-87E7-D44C03758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my Nana.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717F1E-97B6-7B4F-B3D2-32E8AE250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7820" y="1825625"/>
            <a:ext cx="2896359" cy="4351338"/>
          </a:xfrm>
        </p:spPr>
      </p:pic>
    </p:spTree>
    <p:extLst>
      <p:ext uri="{BB962C8B-B14F-4D97-AF65-F5344CB8AC3E}">
        <p14:creationId xmlns:p14="http://schemas.microsoft.com/office/powerpoint/2010/main" val="77831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C7D2F-6BC1-3948-B0EC-C3BC9E907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3DF10-CB1E-0849-AD60-8984FC773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Nana lived in Holland when my Daddy was little.</a:t>
            </a:r>
          </a:p>
          <a:p>
            <a:r>
              <a:rPr lang="en-US" dirty="0"/>
              <a:t>In Holland they celebrate St. Nicholas’ Day.</a:t>
            </a:r>
          </a:p>
          <a:p>
            <a:r>
              <a:rPr lang="en-US" dirty="0"/>
              <a:t>He comes from Spain on a boat.</a:t>
            </a:r>
          </a:p>
          <a:p>
            <a:r>
              <a:rPr lang="en-US" dirty="0"/>
              <a:t>He goes home on the 6</a:t>
            </a:r>
            <a:r>
              <a:rPr lang="en-US" baseline="30000" dirty="0"/>
              <a:t>th</a:t>
            </a:r>
            <a:r>
              <a:rPr lang="en-US" dirty="0"/>
              <a:t> December.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BA2BB6-2DDC-8D42-B117-D3568A9DC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292" y="2366127"/>
            <a:ext cx="4118924" cy="421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88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5C0AC-2BB9-F746-BBB6-0D3566A80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61016-EC23-074E-8D10-A0E1984A0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Children leave a shoe outside the door or window for 21 days.</a:t>
            </a:r>
          </a:p>
          <a:p>
            <a:r>
              <a:rPr lang="en-US" dirty="0"/>
              <a:t>If they are good they get a present.</a:t>
            </a:r>
          </a:p>
          <a:p>
            <a:r>
              <a:rPr lang="en-US" dirty="0"/>
              <a:t>If they are naughty they get a piece of coal.</a:t>
            </a:r>
          </a:p>
          <a:p>
            <a:r>
              <a:rPr lang="en-US" dirty="0"/>
              <a:t>One day Daddy got a piece of coal.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A33642-637A-2847-A033-0D7AAB965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019" y="2450969"/>
            <a:ext cx="2521121" cy="372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21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A9593-CE01-1548-AD07-AD3FCB26D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B9BAD-B3ED-224C-9690-38853DCA5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was no Christmas tree or pudding, but there was cake!</a:t>
            </a:r>
          </a:p>
          <a:p>
            <a:r>
              <a:rPr lang="en-US" dirty="0"/>
              <a:t>It is cold and the canals freeze.</a:t>
            </a:r>
          </a:p>
          <a:p>
            <a:r>
              <a:rPr lang="en-US" dirty="0"/>
              <a:t>This is a picture of Daddy walking on</a:t>
            </a:r>
          </a:p>
          <a:p>
            <a:pPr marL="0" indent="0">
              <a:buNone/>
            </a:pPr>
            <a:r>
              <a:rPr lang="en-US" dirty="0"/>
              <a:t>the frozen water.</a:t>
            </a:r>
          </a:p>
          <a:p>
            <a:r>
              <a:rPr lang="en-US" dirty="0"/>
              <a:t>They do not celebrate Baby Jesus!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06F2B2-060B-8346-B202-DC28A92E1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897" y="2532288"/>
            <a:ext cx="4114942" cy="353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73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909DB-8DAD-2A44-BA39-AC349A7A7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0CF37-4627-3A4B-BD51-928A00270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				Thank you</a:t>
            </a:r>
          </a:p>
        </p:txBody>
      </p:sp>
    </p:spTree>
    <p:extLst>
      <p:ext uri="{BB962C8B-B14F-4D97-AF65-F5344CB8AC3E}">
        <p14:creationId xmlns:p14="http://schemas.microsoft.com/office/powerpoint/2010/main" val="132345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5982</TotalTime>
  <Words>139</Words>
  <Application>Microsoft Macintosh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Christmas in Holland</vt:lpstr>
      <vt:lpstr>This is my Nana.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in Holland</dc:title>
  <dc:creator>Microsoft Office User</dc:creator>
  <cp:lastModifiedBy>Microsoft Office User</cp:lastModifiedBy>
  <cp:revision>17</cp:revision>
  <dcterms:created xsi:type="dcterms:W3CDTF">2020-11-29T08:18:54Z</dcterms:created>
  <dcterms:modified xsi:type="dcterms:W3CDTF">2020-12-06T19:04:52Z</dcterms:modified>
</cp:coreProperties>
</file>