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9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A9DF-414D-784B-BCF2-C98481C16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E98D6-0F3D-F943-8A46-8596DFE53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D1D28-AAB1-C243-9F5F-3D21CC4E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00E8-F4A3-8947-9CCC-9A622807804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C76B4-66BD-F54F-A9A1-F68CA1DE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A9B7-0997-6844-9AF6-03A51DF0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1BD9-F3EF-DE4F-9406-46DBAFC7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8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F611-E7CD-3C4B-9DA8-E23FD17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E980C-BDBE-D74A-8B1A-1E42F390E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C55F-C57B-EB40-9F06-E70116FE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00E8-F4A3-8947-9CCC-9A622807804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31DA9-8B82-1844-AF37-13365DDB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355AE-DE12-6044-BAE8-CC844F97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1BD9-F3EF-DE4F-9406-46DBAFC7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693E7-3038-0143-A541-91B7BB71B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5D877-57BD-A840-931B-3415BCC5D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45547-DABE-4442-85FA-7733FC0F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00E8-F4A3-8947-9CCC-9A622807804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842C7-E4AF-9142-940D-F6C4048B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2426B-982B-C742-9AD3-54392C64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1BD9-F3EF-DE4F-9406-46DBAFC7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2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912B-E8C4-0643-B64F-4D4621AB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59E44-8E1E-3546-842A-39E9C0F5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3CB8-B11B-EC40-8812-B6A421AB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00E8-F4A3-8947-9CCC-9A622807804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FE7CA-C996-C242-8B2D-7EAC4439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5E6CC-E166-A342-B90B-98DB3D49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1BD9-F3EF-DE4F-9406-46DBAFC7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BA12-7B7E-7C4A-900B-7EDDD1EC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2B48F-50C4-5E46-9C36-77AB3D5E1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3B60B-6F3E-A148-AA54-DB54073D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00E8-F4A3-8947-9CCC-9A622807804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D7150-DF0C-3C47-B8B0-8A7A993C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DB0C7-AB59-2E4A-A337-2B6907C5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1BD9-F3EF-DE4F-9406-46DBAFC7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C787-01A8-8848-B21A-D2A9F597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F6947-D6D4-9F43-B0F5-8E4F5F37C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7FCEA-43D1-A743-853E-400664FC5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9606D-710F-1341-96A9-563630C6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00E8-F4A3-8947-9CCC-9A622807804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CEC66-18CC-C34C-829C-6F265CE0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94A29-AB61-3546-B578-E16F897F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1BD9-F3EF-DE4F-9406-46DBAFC7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6D58-6E3D-7641-9BFE-BC17D033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C853E-3B24-C143-B6E9-719E2324F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BEDD2-72B8-2D4C-B7B0-838FF4B12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0EA64-1497-5440-AB6B-5893F4FD5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1B997-D2E8-984F-804F-2D87AA786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73B1F-F03D-014B-9144-B58EC9D0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00E8-F4A3-8947-9CCC-9A622807804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830F9-8FCC-2249-8F0B-598BCBDC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CD08-62BC-5040-BF69-B5604CBC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1BD9-F3EF-DE4F-9406-46DBAFC7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7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43C6-6953-C348-B387-06C3947D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E5AA4-A76C-8444-9550-0BF52425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00E8-F4A3-8947-9CCC-9A622807804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FB2BC-E9BC-C541-9C5E-624AC89B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54915-136E-0046-B5A3-53E452D7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1BD9-F3EF-DE4F-9406-46DBAFC7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7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771B0-D98C-B344-874A-8DA97B42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00E8-F4A3-8947-9CCC-9A622807804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A2249-0552-FB4A-933F-C964822B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96421-7C6C-9E41-B445-8BA9B474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1BD9-F3EF-DE4F-9406-46DBAFC7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0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4E3E-0CA0-1C47-9678-54F80B7B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9527B-46EB-3045-A589-7E3013A6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5A30C-EB3B-9F4C-BC1E-DF2068BD8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F92EC-9AD7-0947-83A1-68D2133A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00E8-F4A3-8947-9CCC-9A622807804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3B2EC-60DE-8841-959D-5701A2B7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D9249-0437-BC43-99D9-360FD49E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1BD9-F3EF-DE4F-9406-46DBAFC7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5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1ED4-ECAC-634B-A1CE-05D6A886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484C15-2DF3-8744-B10E-B6F61279A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61FAF-64D6-7641-B7E9-32D35D307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F702B-FCAA-974B-AF0E-2556C2C5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00E8-F4A3-8947-9CCC-9A622807804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3D2F1-1DA1-0348-AE4A-9407D85D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937C9-C1D3-1749-AF68-9E41166C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1BD9-F3EF-DE4F-9406-46DBAFC7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2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A2459-1CB9-FC42-A09A-7CB66B71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B0E3-A1AF-B141-865A-47DC66C7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8AF13-84E1-224F-BA40-3775C5FE6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00E8-F4A3-8947-9CCC-9A622807804C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51A91-CAC8-924E-9DDD-FEE2961E8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F0DE9-B4C1-D04B-A7EE-40BFEE55F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11BD9-F3EF-DE4F-9406-46DBAFC7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9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0A4C-399A-3844-BB74-604836A8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Super Gran!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B59A8-F147-C14E-9477-0B0E5B0CF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my Super Gran. </a:t>
            </a:r>
          </a:p>
          <a:p>
            <a:r>
              <a:rPr lang="en-US" dirty="0"/>
              <a:t>Last week she was 100 </a:t>
            </a:r>
            <a:r>
              <a:rPr lang="en-US" dirty="0" err="1"/>
              <a:t>yiz</a:t>
            </a:r>
            <a:r>
              <a:rPr lang="en-US" dirty="0"/>
              <a:t> old. The queen sent her a card for her birthday.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A4053-AA55-D64B-BAA8-CB27C152E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049" y="2057400"/>
            <a:ext cx="2849558" cy="3811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4D71A-756D-0C4D-BBC3-31506B338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" r="-1" b="27144"/>
          <a:stretch/>
        </p:blipFill>
        <p:spPr>
          <a:xfrm>
            <a:off x="5139988" y="3023267"/>
            <a:ext cx="3107708" cy="3247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3E8057-3F0F-5D49-9EB8-12D4F850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34" r="2" b="2"/>
          <a:stretch/>
        </p:blipFill>
        <p:spPr>
          <a:xfrm>
            <a:off x="8735862" y="3023267"/>
            <a:ext cx="3107692" cy="32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3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E239B-9C30-2544-A98E-23D1AF64D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173892"/>
            <a:ext cx="6586489" cy="50499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Super gran has </a:t>
            </a:r>
            <a:r>
              <a:rPr lang="en-US" dirty="0" err="1"/>
              <a:t>ritten</a:t>
            </a:r>
            <a:r>
              <a:rPr lang="en-US" dirty="0"/>
              <a:t> us a special book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Super gran put candles on her Christmas tree.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After Christmas she blew out the candles on the Christmas tree </a:t>
            </a:r>
          </a:p>
          <a:p>
            <a:endParaRPr lang="en-US" dirty="0"/>
          </a:p>
          <a:p>
            <a:r>
              <a:rPr lang="en-US" dirty="0"/>
              <a:t>My super gran only got 1 toy for Christmas.  Her best toy was a train set.  She didn’t like dolls or clothes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FC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5EAB32D-90E6-AA4B-A55E-3E1E4334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2" y="247135"/>
            <a:ext cx="4734096" cy="5976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CF3180-2C0B-BA40-A81B-E3E9E4111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377" y="5012464"/>
            <a:ext cx="2456952" cy="17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E1A1-3B7E-8143-BA43-95D1535B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B6222-2C57-524A-A49D-286D78DDC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3941382"/>
            <a:ext cx="6586489" cy="228243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Super gran used to eat cockerel from her garden for Christmas dinner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After Christmas dinner super gran played games like I spy and a game called my father went to Paris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A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4DA0047-AE5A-2F46-A104-A54EE428D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" r="5178"/>
          <a:stretch/>
        </p:blipFill>
        <p:spPr>
          <a:xfrm>
            <a:off x="517500" y="3438954"/>
            <a:ext cx="2797150" cy="292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349E6A-4365-764C-8555-CE1A62ED5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00" y="498046"/>
            <a:ext cx="2824806" cy="2628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28276A-C9D0-674C-8398-314E4A924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663671" y="-1068973"/>
            <a:ext cx="3190007" cy="65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1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115</Words>
  <Application>Microsoft Macintosh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 Super Gran!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Gran!</dc:title>
  <dc:creator>nathan lee</dc:creator>
  <cp:lastModifiedBy>nathan lee</cp:lastModifiedBy>
  <cp:revision>6</cp:revision>
  <dcterms:created xsi:type="dcterms:W3CDTF">2020-12-05T07:07:52Z</dcterms:created>
  <dcterms:modified xsi:type="dcterms:W3CDTF">2020-12-06T16:33:11Z</dcterms:modified>
</cp:coreProperties>
</file>