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hristmas in another Country - Dubai"/>
          <p:cNvSpPr txBox="1"/>
          <p:nvPr>
            <p:ph type="subTitle" sz="quarter" idx="1"/>
          </p:nvPr>
        </p:nvSpPr>
        <p:spPr>
          <a:xfrm>
            <a:off x="1270000" y="19812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Christmas in another Country - Dubai </a:t>
            </a:r>
          </a:p>
        </p:txBody>
      </p:sp>
      <p:pic>
        <p:nvPicPr>
          <p:cNvPr id="120" name="UNADJUSTEDNONRAW_thumb_9bb4.jpg" descr="UNADJUSTEDNONRAW_thumb_9bb4.jpg"/>
          <p:cNvPicPr>
            <a:picLocks noChangeAspect="1"/>
          </p:cNvPicPr>
          <p:nvPr/>
        </p:nvPicPr>
        <p:blipFill>
          <a:blip r:embed="rId2">
            <a:extLst/>
          </a:blip>
          <a:srcRect l="10557" t="13265" r="10557" b="58297"/>
          <a:stretch>
            <a:fillRect/>
          </a:stretch>
        </p:blipFill>
        <p:spPr>
          <a:xfrm>
            <a:off x="3716649" y="3138289"/>
            <a:ext cx="5982790" cy="4663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UNADJUSTEDNONRAW_thumb_9bb3.jpg" descr="UNADJUSTEDNONRAW_thumb_9bb3.jpg"/>
          <p:cNvPicPr>
            <a:picLocks noChangeAspect="1"/>
          </p:cNvPicPr>
          <p:nvPr/>
        </p:nvPicPr>
        <p:blipFill>
          <a:blip r:embed="rId2">
            <a:extLst/>
          </a:blip>
          <a:srcRect l="0" t="7751" r="11574" b="61642"/>
          <a:stretch>
            <a:fillRect/>
          </a:stretch>
        </p:blipFill>
        <p:spPr>
          <a:xfrm>
            <a:off x="3688454" y="5966023"/>
            <a:ext cx="5148033" cy="385322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In December 2016, I spent Christmas with my family in Dubai…"/>
          <p:cNvSpPr txBox="1"/>
          <p:nvPr/>
        </p:nvSpPr>
        <p:spPr>
          <a:xfrm>
            <a:off x="494588" y="963270"/>
            <a:ext cx="6684451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>
              <a:buSzPct val="145000"/>
              <a:buChar char="•"/>
            </a:pPr>
            <a:r>
              <a:t>In December 2016, I spent Christmas with my family in Dubai</a:t>
            </a:r>
          </a:p>
          <a:p>
            <a:pPr/>
          </a:p>
          <a:p>
            <a:pPr marL="333375" indent="-333375">
              <a:buSzPct val="145000"/>
              <a:buChar char="•"/>
            </a:pPr>
            <a:r>
              <a:t>I was very little, so don’t remember much but I love the photos of my family holiday</a:t>
            </a:r>
          </a:p>
        </p:txBody>
      </p:sp>
      <p:pic>
        <p:nvPicPr>
          <p:cNvPr id="124" name="UNADJUSTEDNONRAW_thumb_9bb5.jpg" descr="UNADJUSTEDNONRAW_thumb_9bb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6929" y="1629596"/>
            <a:ext cx="3813532" cy="5084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UNADJUSTEDNONRAW_thumb_9bb6.jpg" descr="UNADJUSTEDNONRAW_thumb_9bb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6063" y="2907683"/>
            <a:ext cx="3925226" cy="5233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UNADJUSTEDNONRAW_thumb_9bb9.jpg" descr="UNADJUSTEDNONRAW_thumb_9bb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6528" y="4217954"/>
            <a:ext cx="4074674" cy="543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UNADJUSTEDNONRAW_thumb_9bb8.jpg" descr="UNADJUSTEDNONRAW_thumb_9bb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577" y="3551387"/>
            <a:ext cx="4255374" cy="567383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It was very hot in Dubai…"/>
          <p:cNvSpPr txBox="1"/>
          <p:nvPr/>
        </p:nvSpPr>
        <p:spPr>
          <a:xfrm>
            <a:off x="93582" y="-217830"/>
            <a:ext cx="5181364" cy="303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>
              <a:buSzPct val="145000"/>
              <a:buChar char="•"/>
            </a:pPr>
            <a:r>
              <a:t>It was very hot in Dubai</a:t>
            </a:r>
          </a:p>
          <a:p>
            <a:pPr marL="333375" indent="-333375">
              <a:buSzPct val="145000"/>
              <a:buChar char="•"/>
            </a:pPr>
          </a:p>
          <a:p>
            <a:pPr marL="333375" indent="-333375">
              <a:buSzPct val="145000"/>
              <a:buChar char="•"/>
            </a:pPr>
            <a:r>
              <a:t>There were lots of Christmas decorations every where  </a:t>
            </a:r>
          </a:p>
          <a:p>
            <a:pPr/>
          </a:p>
          <a:p>
            <a:pPr marL="333375" indent="-333375">
              <a:buSzPct val="145000"/>
              <a:buChar char="•"/>
            </a:pPr>
            <a:r>
              <a:t>I played on the beach and then went to the Christmas market where there was fake snow</a:t>
            </a:r>
          </a:p>
        </p:txBody>
      </p:sp>
      <p:pic>
        <p:nvPicPr>
          <p:cNvPr id="130" name="UNADJUSTEDNONRAW_thumb_9bba.jpg" descr="UNADJUSTEDNONRAW_thumb_9bb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4728" y="211428"/>
            <a:ext cx="3970518" cy="5294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UNADJUSTEDNONRAW_thumb_9bbb.jpg" descr="UNADJUSTEDNONRAW_thumb_9bb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099" y="3417863"/>
            <a:ext cx="4585116" cy="6113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UNADJUSTEDNONRAW_thumb_9bbc.jpg" descr="UNADJUSTEDNONRAW_thumb_9bb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4500" y="511071"/>
            <a:ext cx="4260134" cy="568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I even went for a camel ride with my family on Christmas Day"/>
          <p:cNvSpPr txBox="1"/>
          <p:nvPr/>
        </p:nvSpPr>
        <p:spPr>
          <a:xfrm>
            <a:off x="6501421" y="7237070"/>
            <a:ext cx="592293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3375" indent="-333375">
              <a:buSzPct val="145000"/>
              <a:buChar char="•"/>
            </a:lvl1pPr>
          </a:lstStyle>
          <a:p>
            <a:pPr/>
            <a:r>
              <a:t>I even went for a camel ride with my family on Christmas Day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UNADJUSTEDNONRAW_thumb_9bbd.jpg" descr="UNADJUSTEDNONRAW_thumb_9bb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00" y="1157946"/>
            <a:ext cx="6642004" cy="885600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Here I am with my family at our hotel"/>
          <p:cNvSpPr txBox="1"/>
          <p:nvPr/>
        </p:nvSpPr>
        <p:spPr>
          <a:xfrm>
            <a:off x="7866020" y="1649070"/>
            <a:ext cx="4915679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3375" indent="-333375">
              <a:buSzPct val="145000"/>
              <a:buChar char="•"/>
            </a:lvl1pPr>
          </a:lstStyle>
          <a:p>
            <a:pPr/>
            <a:r>
              <a:t>Here I am with my family at our hotel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