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49470-1B05-2D47-88A3-C336EEF8C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26A37-E8A8-BE4B-BDAA-6EC318978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04F84-6942-7049-BCEC-E3E07E64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32341-57BE-7746-8FBE-ECB3191F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F6018-B5FB-1546-8057-53C366AA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5F716-0936-634A-8718-D4F7C234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93830-6C32-D340-B48D-F16AEAB57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8BD7C-19CD-9A43-984A-0C9398E1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2C106-7276-0A4F-9B92-64AE30A9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7A602-A122-7B49-8BA3-3A002F8E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7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A9D50C-69D7-9948-87E6-901F4845C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D7354-5B0A-034B-96DC-FE1AA6938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73F58-6210-2649-8151-1A5718B3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4EB2-BA80-8242-9108-05BC9F3F7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C983-962D-DD43-97B7-6A2FD544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7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1C4D-BFE3-5C46-8359-CBD579045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ED60D-3549-814D-AF6E-5A8923586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84ADD-1CE1-644B-B18F-4C0C80E24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C9FDD-F87E-0442-B609-53E1741F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ABBAF-4951-084D-8EA7-83256F0C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0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A2D29-1851-3040-94EA-257D72BA7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B9D79-55C2-7E4E-BC14-7EBEC918A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2A78F-BC17-B940-9BD5-BBB034A9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6A545-FA9F-8744-86E1-203E53E71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F77F5-B255-A841-825B-8EDB5BF39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1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FA6A2-B573-8142-8502-A3BFF88AA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1C84B-1502-8E4A-90E7-36AAC14E3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8562F3-B0C8-B84B-B365-348A02C3E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07CDB-E2C2-604C-B667-A40653D3D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32A69-E0C0-1C47-9C07-F2A8186D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CCA35-C1F4-B745-B143-7ADA0C3A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5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82B7-CFCA-6146-BB44-3FC1A1156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BEEC4-99F3-514A-B620-FC892FDA3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07A9E-8C03-5946-8AEB-261D62201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32F3D2-14AF-5D46-A6FB-F8E93482F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5F76B-A86A-D346-AC6E-2C9DACDEB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6F1E51-1281-DD4D-803E-6B2B59B9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C9610-B601-314A-A910-C6C31A45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37A8F1-F752-0044-92B9-10BFF002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9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14BAA-025D-C444-9CD2-4E1B1F21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17A4C4-2AB2-6B40-9500-9C9014364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FE7EE-78D3-1440-B416-9CC8AEE18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2D4C1-2C46-9C4C-B384-CB980221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7970E-BBCD-E745-BEC4-E9727F82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0C3C73-6628-0047-AFD2-7456B895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F4E66-625B-934D-8444-2A47F20D8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DE1B-D5AB-E34D-8EE9-3A088CC1C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EDA7-656B-BB4E-B4B4-7C3447F62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6A9E6-E200-DD49-B749-1F2FBE428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6A31E-44D6-0242-8861-71C0AAF9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EE735-2177-B843-9ECE-0F354BA3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A369E-94C6-E848-85E6-41A566C5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6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5F17A-1B1C-A947-97EE-787796554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D4CF6B-FD05-8848-880A-B144D5B69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641C4-85DB-8E43-B5DB-6D58ABB69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59E89-5F46-4C40-850A-910E35DD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B4E11-D80E-A743-83D3-CD01863D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94F14-48BB-8748-BB71-F10F3940D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A0F7C-7825-B74D-9E8E-6975A3A5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58555-9F07-EB42-B270-382371C27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22138-2BDC-424E-8DAD-A36A4DCD5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4B3E-A8BE-0849-BCB0-9EC5E317F9D7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6E83-C5CF-EB4E-86D2-6695253E7C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94E6D-405D-9B46-8726-7A2D2AFB4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F20B-E4F1-284A-8AD9-1E4F1FE61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1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A3487-1082-D84B-BA68-B91567B98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My nannas christmas story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1E815-33D2-E046-889F-F55A098A58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By poppy coquard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6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47B1-8E2B-4E45-BF94-82FB5896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My nanna is 1 of 7 children! Her name is Ann.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7018B-5ABB-FF40-ACD6-709D83B08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/>
              <a:t>She is the middle child. The names of her brothers and sisters, from oldest to youngest, are:</a:t>
            </a:r>
          </a:p>
          <a:p>
            <a:r>
              <a:rPr lang="en-GB"/>
              <a:t>Barbara</a:t>
            </a:r>
          </a:p>
          <a:p>
            <a:r>
              <a:rPr lang="en-GB"/>
              <a:t>Bryan</a:t>
            </a:r>
          </a:p>
          <a:p>
            <a:r>
              <a:rPr lang="en-GB"/>
              <a:t>David</a:t>
            </a:r>
          </a:p>
          <a:p>
            <a:r>
              <a:rPr lang="en-GB"/>
              <a:t>Ann – my nanna</a:t>
            </a:r>
          </a:p>
          <a:p>
            <a:r>
              <a:rPr lang="en-GB"/>
              <a:t>Sandra</a:t>
            </a:r>
          </a:p>
          <a:p>
            <a:r>
              <a:rPr lang="en-GB"/>
              <a:t>Jane</a:t>
            </a:r>
          </a:p>
          <a:p>
            <a:r>
              <a:rPr lang="en-GB"/>
              <a:t>Paul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70284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C671-4B81-EC44-9DFD-38D86223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Christmas stockings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42A23-9C49-1343-92A8-21CD1932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They had real ladies stockings at the end of their beds!</a:t>
            </a:r>
          </a:p>
          <a:p>
            <a:pPr marL="0" indent="0">
              <a:buNone/>
            </a:pPr>
            <a:r>
              <a:rPr lang="en-GB"/>
              <a:t>They were filled with:</a:t>
            </a:r>
          </a:p>
          <a:p>
            <a:r>
              <a:rPr lang="en-GB"/>
              <a:t>A tangerine</a:t>
            </a:r>
          </a:p>
          <a:p>
            <a:r>
              <a:rPr lang="en-GB"/>
              <a:t>Nuts</a:t>
            </a:r>
          </a:p>
          <a:p>
            <a:r>
              <a:rPr lang="en-GB"/>
              <a:t>Colouring pencils and book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8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7FEE-10FC-7B41-AE9D-8405469D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Christmas morning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3B8B-AE2D-8A44-B503-B3DB72BBB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They used to come downstairs from their bedrooms from smallest to biggest.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They each had a small pile of presents. They always had new clothes which they put on after breakfast.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They would play with their toys until lunch time. Nanna got a teddy bear that she still has now. It burps!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1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877AB-8D26-E847-A08B-9C20CBBC4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Christmas afternoon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E20B0-FAB2-3D45-94E8-EEB74536D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After lunch they all would visit their nanna and grandad – my great, great nanna and grandad.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4400">
                <a:latin typeface="+mj-lt"/>
              </a:rPr>
              <a:t>Christmas decorations</a:t>
            </a:r>
          </a:p>
          <a:p>
            <a:pPr marL="0" indent="0">
              <a:buNone/>
            </a:pPr>
            <a:r>
              <a:rPr lang="en-GB"/>
              <a:t>They always had a real christmas tree and they used balloons to decorate the house.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44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DFB1-80E8-B149-8E87-3438D9FC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My nanna and her brothers and sisters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DB818A9-43BD-9B43-A162-4F8B8FE3B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404" y="1490760"/>
            <a:ext cx="6912343" cy="464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4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My nannas christmas story</vt:lpstr>
      <vt:lpstr>My nanna is 1 of 7 children! Her name is Ann.</vt:lpstr>
      <vt:lpstr>Christmas stockings</vt:lpstr>
      <vt:lpstr>Christmas morning</vt:lpstr>
      <vt:lpstr>Christmas afternoon</vt:lpstr>
      <vt:lpstr>My nanna and her brothers and sisters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nannas christmas story</dc:title>
  <dc:creator>Unknown User</dc:creator>
  <cp:lastModifiedBy>hannah crozier</cp:lastModifiedBy>
  <cp:revision>2</cp:revision>
  <dcterms:created xsi:type="dcterms:W3CDTF">2020-12-08T18:40:50Z</dcterms:created>
  <dcterms:modified xsi:type="dcterms:W3CDTF">2020-12-08T19:38:30Z</dcterms:modified>
</cp:coreProperties>
</file>