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61" autoAdjust="0"/>
    <p:restoredTop sz="86462" autoAdjust="0"/>
  </p:normalViewPr>
  <p:slideViewPr>
    <p:cSldViewPr snapToGrid="0">
      <p:cViewPr>
        <p:scale>
          <a:sx n="75" d="100"/>
          <a:sy n="75" d="100"/>
        </p:scale>
        <p:origin x="240" y="582"/>
      </p:cViewPr>
      <p:guideLst/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1F20C-9DD5-407E-AEC5-53E6BB14023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D82C-46CA-4BCA-B18C-9AA69476E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75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1F20C-9DD5-407E-AEC5-53E6BB14023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D82C-46CA-4BCA-B18C-9AA69476E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571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1F20C-9DD5-407E-AEC5-53E6BB14023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D82C-46CA-4BCA-B18C-9AA69476E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275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1F20C-9DD5-407E-AEC5-53E6BB14023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D82C-46CA-4BCA-B18C-9AA69476E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8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1F20C-9DD5-407E-AEC5-53E6BB14023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D82C-46CA-4BCA-B18C-9AA69476E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873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1F20C-9DD5-407E-AEC5-53E6BB14023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D82C-46CA-4BCA-B18C-9AA69476E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037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1F20C-9DD5-407E-AEC5-53E6BB14023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D82C-46CA-4BCA-B18C-9AA69476E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439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1F20C-9DD5-407E-AEC5-53E6BB14023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D82C-46CA-4BCA-B18C-9AA69476E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528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1F20C-9DD5-407E-AEC5-53E6BB14023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D82C-46CA-4BCA-B18C-9AA69476E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002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1F20C-9DD5-407E-AEC5-53E6BB14023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D82C-46CA-4BCA-B18C-9AA69476E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949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1F20C-9DD5-407E-AEC5-53E6BB14023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D82C-46CA-4BCA-B18C-9AA69476E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008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1F20C-9DD5-407E-AEC5-53E6BB14023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9D82C-46CA-4BCA-B18C-9AA69476E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104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aclette grill with raclette chees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82" b="4187"/>
          <a:stretch/>
        </p:blipFill>
        <p:spPr bwMode="auto">
          <a:xfrm>
            <a:off x="0" y="1358900"/>
            <a:ext cx="12192000" cy="549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75883" y="363355"/>
            <a:ext cx="1104023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 err="1" smtClean="0"/>
              <a:t>Raclette</a:t>
            </a:r>
            <a:r>
              <a:rPr lang="en-US" sz="4500" b="1" dirty="0" smtClean="0"/>
              <a:t> – a traditional Swiss Christmas Meal</a:t>
            </a:r>
            <a:endParaRPr lang="en-GB" sz="45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358900"/>
            <a:ext cx="6634346" cy="11512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lIns="684000" tIns="144000" rtlCol="0">
            <a:spAutoFit/>
          </a:bodyPr>
          <a:lstStyle/>
          <a:p>
            <a:r>
              <a:rPr lang="en-US" sz="2800" dirty="0" smtClean="0"/>
              <a:t>I </a:t>
            </a:r>
            <a:r>
              <a:rPr lang="en-US" sz="3000" dirty="0" smtClean="0"/>
              <a:t>am half Swiss and our traditional Christmas meal is </a:t>
            </a:r>
            <a:r>
              <a:rPr lang="en-US" sz="3000" dirty="0" err="1" smtClean="0"/>
              <a:t>Racelette</a:t>
            </a:r>
            <a:r>
              <a:rPr lang="en-US" sz="3000" dirty="0" smtClean="0"/>
              <a:t>.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344269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965055" y="3873491"/>
            <a:ext cx="6226945" cy="307061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tIns="252000" rtlCol="0">
            <a:spAutoFit/>
          </a:bodyPr>
          <a:lstStyle/>
          <a:p>
            <a:pPr marL="266700" lvl="1"/>
            <a:r>
              <a:rPr lang="en-US" sz="3000" dirty="0" smtClean="0"/>
              <a:t>Then you tip the cheese over your potatoes.</a:t>
            </a:r>
          </a:p>
          <a:p>
            <a:pPr marL="266700" lvl="1"/>
            <a:endParaRPr lang="en-US" sz="3000" dirty="0"/>
          </a:p>
          <a:p>
            <a:pPr marL="266700" lvl="1"/>
            <a:r>
              <a:rPr lang="en-US" sz="3000" dirty="0" smtClean="0"/>
              <a:t>If you want you can then put some special </a:t>
            </a:r>
            <a:r>
              <a:rPr lang="en-US" sz="3000" dirty="0" err="1" smtClean="0"/>
              <a:t>Raclette</a:t>
            </a:r>
            <a:r>
              <a:rPr lang="en-US" sz="3000" dirty="0" smtClean="0"/>
              <a:t> spices on top.</a:t>
            </a:r>
          </a:p>
          <a:p>
            <a:pPr marL="266700"/>
            <a:endParaRPr lang="en-GB" sz="3000" dirty="0"/>
          </a:p>
        </p:txBody>
      </p:sp>
      <p:pic>
        <p:nvPicPr>
          <p:cNvPr id="2055" name="Picture 7" descr="Raclette Cheese Stock Photos And Images - 123R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8999" y="1"/>
            <a:ext cx="6223001" cy="3886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0" y="1"/>
            <a:ext cx="5965055" cy="288595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tIns="252000" rtlCol="0">
            <a:spAutoFit/>
          </a:bodyPr>
          <a:lstStyle/>
          <a:p>
            <a:pPr marL="355600" lvl="1"/>
            <a:r>
              <a:rPr lang="en-US" sz="3000" dirty="0" err="1" smtClean="0"/>
              <a:t>Raclette</a:t>
            </a:r>
            <a:r>
              <a:rPr lang="en-US" sz="3000" dirty="0" smtClean="0"/>
              <a:t> is a cheese. </a:t>
            </a:r>
          </a:p>
          <a:p>
            <a:pPr marL="355600" lvl="1"/>
            <a:endParaRPr lang="en-US" sz="3000" dirty="0"/>
          </a:p>
          <a:p>
            <a:pPr marL="355600" lvl="1"/>
            <a:r>
              <a:rPr lang="en-US" sz="3000" dirty="0" smtClean="0"/>
              <a:t>You put the cheese in a little tray under the oven to melt.</a:t>
            </a:r>
          </a:p>
          <a:p>
            <a:endParaRPr lang="en-US" sz="2400" dirty="0"/>
          </a:p>
          <a:p>
            <a:endParaRPr lang="en-US" sz="2400" dirty="0" smtClean="0"/>
          </a:p>
        </p:txBody>
      </p:sp>
      <p:pic>
        <p:nvPicPr>
          <p:cNvPr id="2053" name="Picture 5" descr="raclette cheese and potato Stock Photo - 6476518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13000"/>
            <a:ext cx="5965055" cy="444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650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ymail_attachmentId359cfb5c-fc79-48aa-954d-f0b5adf02b1b" descr="359cfb5c-fc79-48aa-954d-f0b5adf02b1b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459"/>
          <a:stretch/>
        </p:blipFill>
        <p:spPr bwMode="auto">
          <a:xfrm>
            <a:off x="0" y="-12700"/>
            <a:ext cx="121920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699000" y="4249048"/>
            <a:ext cx="7493000" cy="260895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lIns="216000" tIns="252000" rtlCol="0">
            <a:spAutoFit/>
          </a:bodyPr>
          <a:lstStyle/>
          <a:p>
            <a:r>
              <a:rPr lang="en-US" sz="3000" dirty="0" smtClean="0"/>
              <a:t>This is me last year on Christmas Eve.</a:t>
            </a:r>
          </a:p>
          <a:p>
            <a:endParaRPr lang="en-US" sz="3000" dirty="0"/>
          </a:p>
          <a:p>
            <a:r>
              <a:rPr lang="en-US" sz="3000" dirty="0" smtClean="0"/>
              <a:t>I love </a:t>
            </a:r>
            <a:r>
              <a:rPr lang="en-US" sz="3000" dirty="0" err="1" smtClean="0"/>
              <a:t>Raclette</a:t>
            </a:r>
            <a:r>
              <a:rPr lang="en-US" sz="3000" dirty="0" smtClean="0"/>
              <a:t>, but the house gets a bit stinky from the smell of the cheese.</a:t>
            </a:r>
          </a:p>
          <a:p>
            <a:endParaRPr lang="en-GB" sz="3000" dirty="0"/>
          </a:p>
        </p:txBody>
      </p:sp>
      <p:sp>
        <p:nvSpPr>
          <p:cNvPr id="2" name="Explosion 1 1"/>
          <p:cNvSpPr/>
          <p:nvPr/>
        </p:nvSpPr>
        <p:spPr>
          <a:xfrm>
            <a:off x="0" y="-533400"/>
            <a:ext cx="4203700" cy="3352800"/>
          </a:xfrm>
          <a:prstGeom prst="irregularSeal1">
            <a:avLst/>
          </a:prstGeom>
          <a:noFill/>
          <a:ln w="825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884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88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9</cp:revision>
  <dcterms:created xsi:type="dcterms:W3CDTF">2020-11-28T11:57:08Z</dcterms:created>
  <dcterms:modified xsi:type="dcterms:W3CDTF">2020-11-28T13:10:46Z</dcterms:modified>
</cp:coreProperties>
</file>