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04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75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658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53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724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26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240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76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15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28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12/6/2020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3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8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0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803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CA1D26-D5DD-47BF-A242-B2BF8C3E3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0136" y="590062"/>
            <a:ext cx="5141964" cy="2838938"/>
          </a:xfrm>
        </p:spPr>
        <p:txBody>
          <a:bodyPr>
            <a:normAutofit/>
          </a:bodyPr>
          <a:lstStyle/>
          <a:p>
            <a:r>
              <a:rPr lang="en-GB" sz="5400" dirty="0">
                <a:solidFill>
                  <a:schemeClr val="bg1"/>
                </a:solidFill>
              </a:rPr>
              <a:t>   SINTERKLAAS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EEBE28-4771-4F87-90F8-C697B5D2A7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9176" y="3531981"/>
            <a:ext cx="5141949" cy="1198120"/>
          </a:xfrm>
        </p:spPr>
        <p:txBody>
          <a:bodyPr>
            <a:normAutofit/>
          </a:bodyPr>
          <a:lstStyle/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Dutch Christmas</a:t>
            </a:r>
          </a:p>
        </p:txBody>
      </p:sp>
      <p:pic>
        <p:nvPicPr>
          <p:cNvPr id="1026" name="Picture 2" descr="Sinterklaas is Coming to Town: The Joy and Acrimony of 'Dutch Christmas' |  by William Stupp | Medium">
            <a:extLst>
              <a:ext uri="{FF2B5EF4-FFF2-40B4-BE49-F238E27FC236}">
                <a16:creationId xmlns:a16="http://schemas.microsoft.com/office/drawing/2014/main" id="{2855691E-82FD-4085-8534-88FB113609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59" r="21368"/>
          <a:stretch/>
        </p:blipFill>
        <p:spPr bwMode="auto">
          <a:xfrm>
            <a:off x="7480300" y="10"/>
            <a:ext cx="47117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7334" y="19317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30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16112" y="214158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7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1794" y="23854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75145" y="3505200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34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0" name="Rectangle 149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81F969-13A6-4D14-8AB9-B033C68B0E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489" r="1" b="14543"/>
          <a:stretch/>
        </p:blipFill>
        <p:spPr>
          <a:xfrm>
            <a:off x="279143" y="299508"/>
            <a:ext cx="5221625" cy="3010397"/>
          </a:xfrm>
          <a:prstGeom prst="rect">
            <a:avLst/>
          </a:prstGeom>
        </p:spPr>
      </p:pic>
      <p:pic>
        <p:nvPicPr>
          <p:cNvPr id="2054" name="Picture 6" descr="Hij komt, hij komt: de échte 'Pakjesboot 12' van Sinterklaas, naar  Willemstad | Moerdijk | bndestem.nl">
            <a:extLst>
              <a:ext uri="{FF2B5EF4-FFF2-40B4-BE49-F238E27FC236}">
                <a16:creationId xmlns:a16="http://schemas.microsoft.com/office/drawing/2014/main" id="{FA86E714-F775-4ABE-A5FD-4A7FA8D9B9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2" b="9717"/>
          <a:stretch/>
        </p:blipFill>
        <p:spPr bwMode="auto">
          <a:xfrm>
            <a:off x="279143" y="3548095"/>
            <a:ext cx="5221625" cy="301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540EC-261F-455E-A59B-1F312ABE1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2583" y="2645922"/>
            <a:ext cx="4434721" cy="371042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sz="1800" dirty="0"/>
              <a:t>In Holland Sinterklaas comes and gives you presents.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Sinterklaas comes from Spain on a boat.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He is on a horse called </a:t>
            </a:r>
            <a:r>
              <a:rPr lang="en-GB" sz="1800" dirty="0" err="1"/>
              <a:t>Americo</a:t>
            </a:r>
            <a:r>
              <a:rPr lang="en-GB" sz="1800" dirty="0"/>
              <a:t>. </a:t>
            </a:r>
          </a:p>
        </p:txBody>
      </p: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3893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8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A449B8-43E4-45D1-8C10-8C316907E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091" y="501651"/>
            <a:ext cx="4395340" cy="1716255"/>
          </a:xfrm>
        </p:spPr>
        <p:txBody>
          <a:bodyPr anchor="b">
            <a:normAutofit/>
          </a:bodyPr>
          <a:lstStyle/>
          <a:p>
            <a:r>
              <a:rPr lang="en-GB" sz="5400" dirty="0"/>
              <a:t>Piet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 descr="Google doet ook roetveegpiet in de ban | 't Pallieterke">
            <a:extLst>
              <a:ext uri="{FF2B5EF4-FFF2-40B4-BE49-F238E27FC236}">
                <a16:creationId xmlns:a16="http://schemas.microsoft.com/office/drawing/2014/main" id="{DAB95B67-BF79-41DB-B101-D6F7F73CF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9143" y="2064851"/>
            <a:ext cx="5221625" cy="2728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D136F-F0E6-467E-A702-32150B3CB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2583" y="2645922"/>
            <a:ext cx="4434721" cy="3710427"/>
          </a:xfrm>
        </p:spPr>
        <p:txBody>
          <a:bodyPr anchor="t">
            <a:normAutofit/>
          </a:bodyPr>
          <a:lstStyle/>
          <a:p>
            <a:r>
              <a:rPr lang="en-GB" sz="1800" dirty="0"/>
              <a:t>Sinterklaas his helpers are called Piet.</a:t>
            </a:r>
          </a:p>
          <a:p>
            <a:r>
              <a:rPr lang="en-GB" sz="1800" dirty="0"/>
              <a:t>Piet makes presents and sweets</a:t>
            </a:r>
          </a:p>
          <a:p>
            <a:r>
              <a:rPr lang="en-GB" sz="1800" dirty="0"/>
              <a:t>Piet puts them in your shoe at night if you sing a song.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16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E0277-708C-43F0-914B-5F96F6363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6" y="467271"/>
            <a:ext cx="4195674" cy="2052522"/>
          </a:xfrm>
        </p:spPr>
        <p:txBody>
          <a:bodyPr anchor="b">
            <a:normAutofit/>
          </a:bodyPr>
          <a:lstStyle/>
          <a:p>
            <a:r>
              <a:rPr lang="en-GB" sz="4800"/>
              <a:t>Sweets</a:t>
            </a:r>
          </a:p>
        </p:txBody>
      </p:sp>
      <p:sp>
        <p:nvSpPr>
          <p:cNvPr id="75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7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C64EAE84-A813-4501-BC71-DBD14BA02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59782" y="1"/>
            <a:ext cx="4195674" cy="3095741"/>
          </a:xfrm>
          <a:custGeom>
            <a:avLst/>
            <a:gdLst>
              <a:gd name="connsiteX0" fmla="*/ 252211 w 4195674"/>
              <a:gd name="connsiteY0" fmla="*/ 0 h 3095741"/>
              <a:gd name="connsiteX1" fmla="*/ 3943464 w 4195674"/>
              <a:gd name="connsiteY1" fmla="*/ 0 h 3095741"/>
              <a:gd name="connsiteX2" fmla="*/ 4030816 w 4195674"/>
              <a:gd name="connsiteY2" fmla="*/ 181331 h 3095741"/>
              <a:gd name="connsiteX3" fmla="*/ 4195674 w 4195674"/>
              <a:gd name="connsiteY3" fmla="*/ 997904 h 3095741"/>
              <a:gd name="connsiteX4" fmla="*/ 2097837 w 4195674"/>
              <a:gd name="connsiteY4" fmla="*/ 3095741 h 3095741"/>
              <a:gd name="connsiteX5" fmla="*/ 0 w 4195674"/>
              <a:gd name="connsiteY5" fmla="*/ 997904 h 3095741"/>
              <a:gd name="connsiteX6" fmla="*/ 164859 w 4195674"/>
              <a:gd name="connsiteY6" fmla="*/ 181331 h 309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5674" h="3095741">
                <a:moveTo>
                  <a:pt x="252211" y="0"/>
                </a:moveTo>
                <a:lnTo>
                  <a:pt x="3943464" y="0"/>
                </a:lnTo>
                <a:lnTo>
                  <a:pt x="4030816" y="181331"/>
                </a:lnTo>
                <a:cubicBezTo>
                  <a:pt x="4136972" y="432313"/>
                  <a:pt x="4195674" y="708253"/>
                  <a:pt x="4195674" y="997904"/>
                </a:cubicBezTo>
                <a:cubicBezTo>
                  <a:pt x="4195674" y="2156507"/>
                  <a:pt x="3256440" y="3095741"/>
                  <a:pt x="2097837" y="3095741"/>
                </a:cubicBezTo>
                <a:cubicBezTo>
                  <a:pt x="939234" y="3095741"/>
                  <a:pt x="0" y="2156507"/>
                  <a:pt x="0" y="997904"/>
                </a:cubicBezTo>
                <a:cubicBezTo>
                  <a:pt x="0" y="708253"/>
                  <a:pt x="58702" y="432313"/>
                  <a:pt x="164859" y="181331"/>
                </a:cubicBezTo>
                <a:close/>
              </a:path>
            </a:pathLst>
          </a:cu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4098" name="Picture 2" descr="Milk Chocolate Letter N – Handmade By Choc Affair – Choc Affair">
            <a:extLst>
              <a:ext uri="{FF2B5EF4-FFF2-40B4-BE49-F238E27FC236}">
                <a16:creationId xmlns:a16="http://schemas.microsoft.com/office/drawing/2014/main" id="{6379F780-B4A7-4932-A7B3-65DE0E9977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36211" y="165871"/>
            <a:ext cx="2353922" cy="235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AB673405-BF85-493E-8558-0DCBEDB2B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779610"/>
            <a:ext cx="4831130" cy="4078390"/>
          </a:xfrm>
          <a:custGeom>
            <a:avLst/>
            <a:gdLst>
              <a:gd name="connsiteX0" fmla="*/ 1960035 w 4831130"/>
              <a:gd name="connsiteY0" fmla="*/ 0 h 4078390"/>
              <a:gd name="connsiteX1" fmla="*/ 4831130 w 4831130"/>
              <a:gd name="connsiteY1" fmla="*/ 2871095 h 4078390"/>
              <a:gd name="connsiteX2" fmla="*/ 4605505 w 4831130"/>
              <a:gd name="connsiteY2" fmla="*/ 3988655 h 4078390"/>
              <a:gd name="connsiteX3" fmla="*/ 4562278 w 4831130"/>
              <a:gd name="connsiteY3" fmla="*/ 4078390 h 4078390"/>
              <a:gd name="connsiteX4" fmla="*/ 0 w 4831130"/>
              <a:gd name="connsiteY4" fmla="*/ 4078390 h 4078390"/>
              <a:gd name="connsiteX5" fmla="*/ 0 w 4831130"/>
              <a:gd name="connsiteY5" fmla="*/ 777181 h 4078390"/>
              <a:gd name="connsiteX6" fmla="*/ 133752 w 4831130"/>
              <a:gd name="connsiteY6" fmla="*/ 655619 h 4078390"/>
              <a:gd name="connsiteX7" fmla="*/ 1960035 w 4831130"/>
              <a:gd name="connsiteY7" fmla="*/ 0 h 407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1130" h="4078390">
                <a:moveTo>
                  <a:pt x="1960035" y="0"/>
                </a:moveTo>
                <a:cubicBezTo>
                  <a:pt x="3545697" y="0"/>
                  <a:pt x="4831130" y="1285433"/>
                  <a:pt x="4831130" y="2871095"/>
                </a:cubicBezTo>
                <a:cubicBezTo>
                  <a:pt x="4831130" y="3267511"/>
                  <a:pt x="4750791" y="3645162"/>
                  <a:pt x="4605505" y="3988655"/>
                </a:cubicBezTo>
                <a:lnTo>
                  <a:pt x="4562278" y="4078390"/>
                </a:lnTo>
                <a:lnTo>
                  <a:pt x="0" y="4078390"/>
                </a:lnTo>
                <a:lnTo>
                  <a:pt x="0" y="777181"/>
                </a:lnTo>
                <a:lnTo>
                  <a:pt x="133752" y="655619"/>
                </a:lnTo>
                <a:cubicBezTo>
                  <a:pt x="630047" y="246040"/>
                  <a:pt x="1266308" y="0"/>
                  <a:pt x="1960035" y="0"/>
                </a:cubicBezTo>
                <a:close/>
              </a:path>
            </a:pathLst>
          </a:cu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4100" name="Picture 4" descr="Kruidnoten - Wikipedia">
            <a:extLst>
              <a:ext uri="{FF2B5EF4-FFF2-40B4-BE49-F238E27FC236}">
                <a16:creationId xmlns:a16="http://schemas.microsoft.com/office/drawing/2014/main" id="{5902EC7E-9E66-4453-AC4A-62D27809FB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639" y="3987863"/>
            <a:ext cx="2865781" cy="2146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2A3D7-146A-47F5-AAA2-9285EB14B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715" y="2990818"/>
            <a:ext cx="4195675" cy="29138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sz="1800" dirty="0"/>
              <a:t>Sinterklaas and Piet gives you sweets.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He gives you a chocolate letter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And he gives you </a:t>
            </a:r>
            <a:r>
              <a:rPr lang="en-GB" sz="1800" dirty="0" err="1"/>
              <a:t>pepernoten</a:t>
            </a:r>
            <a:r>
              <a:rPr lang="en-GB" sz="1800" dirty="0"/>
              <a:t> </a:t>
            </a:r>
            <a:r>
              <a:rPr lang="en-GB" sz="1800"/>
              <a:t>(little </a:t>
            </a:r>
            <a:r>
              <a:rPr lang="en-GB" sz="1800" dirty="0"/>
              <a:t>cookies)</a:t>
            </a:r>
          </a:p>
        </p:txBody>
      </p:sp>
      <p:sp>
        <p:nvSpPr>
          <p:cNvPr id="83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859597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79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Univers</vt:lpstr>
      <vt:lpstr>GradientVTI</vt:lpstr>
      <vt:lpstr>   SINTERKLAAS</vt:lpstr>
      <vt:lpstr>PowerPoint Presentation</vt:lpstr>
      <vt:lpstr>Piet</vt:lpstr>
      <vt:lpstr>Sweets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SINTERKLAAS</dc:title>
  <dc:creator>Yvo Heidemans</dc:creator>
  <cp:lastModifiedBy>Yvo Heidemans</cp:lastModifiedBy>
  <cp:revision>4</cp:revision>
  <dcterms:created xsi:type="dcterms:W3CDTF">2020-12-06T13:42:33Z</dcterms:created>
  <dcterms:modified xsi:type="dcterms:W3CDTF">2020-12-06T14:00:19Z</dcterms:modified>
</cp:coreProperties>
</file>