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79" r:id="rId2"/>
    <p:sldId id="258" r:id="rId3"/>
    <p:sldId id="264" r:id="rId4"/>
    <p:sldId id="274" r:id="rId5"/>
    <p:sldId id="275" r:id="rId6"/>
    <p:sldId id="276" r:id="rId7"/>
    <p:sldId id="277" r:id="rId8"/>
    <p:sldId id="278" r:id="rId9"/>
    <p:sldId id="267" r:id="rId10"/>
  </p:sldIdLst>
  <p:sldSz cx="9144000" cy="6858000" type="screen4x3"/>
  <p:notesSz cx="6858000" cy="9144000"/>
  <p:embeddedFontLst>
    <p:embeddedFont>
      <p:font typeface="Twinkl" panose="020B0604020202020204" charset="0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assoon Infant Md" panose="02000603050000020003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F82"/>
    <a:srgbClr val="18A0DB"/>
    <a:srgbClr val="DE1E5A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1" autoAdjust="0"/>
  </p:normalViewPr>
  <p:slideViewPr>
    <p:cSldViewPr snapToGrid="0" showGuides="1">
      <p:cViewPr varScale="1">
        <p:scale>
          <a:sx n="83" d="100"/>
          <a:sy n="83" d="100"/>
        </p:scale>
        <p:origin x="1478" y="6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02/12/2020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966" y="1886578"/>
            <a:ext cx="740779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/>
              <a:t>Can I find </a:t>
            </a:r>
          </a:p>
          <a:p>
            <a:pPr algn="ctr"/>
            <a:r>
              <a:rPr lang="en-GB" sz="6000" dirty="0" smtClean="0"/>
              <a:t>out about Viking </a:t>
            </a:r>
          </a:p>
          <a:p>
            <a:pPr algn="ctr"/>
            <a:r>
              <a:rPr lang="en-GB" sz="6000" dirty="0" smtClean="0"/>
              <a:t>Gods and Goddesses?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97821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Odin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Odin was the chief and most important god of them all.</a:t>
            </a:r>
          </a:p>
          <a:p>
            <a:endParaRPr lang="en-GB" dirty="0"/>
          </a:p>
          <a:p>
            <a:r>
              <a:rPr lang="en-GB" dirty="0"/>
              <a:t>He ruled in </a:t>
            </a:r>
            <a:r>
              <a:rPr lang="en-GB" dirty="0" err="1"/>
              <a:t>Asgard</a:t>
            </a:r>
            <a:r>
              <a:rPr lang="en-GB" dirty="0"/>
              <a:t> and is the father of Thor. He rode an eight-legged horse.</a:t>
            </a:r>
          </a:p>
          <a:p>
            <a:endParaRPr lang="en-GB" dirty="0"/>
          </a:p>
          <a:p>
            <a:r>
              <a:rPr lang="en-GB" dirty="0"/>
              <a:t>He liked to roam the Earth in disguise in order to be with women he fell in love with.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113960"/>
            <a:ext cx="2622550" cy="66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Thor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108000" tIns="108000" rIns="3240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thunder, fertility, the sky and law</a:t>
            </a:r>
          </a:p>
          <a:p>
            <a:endParaRPr lang="en-GB" dirty="0"/>
          </a:p>
          <a:p>
            <a:r>
              <a:rPr lang="en-GB" dirty="0"/>
              <a:t>Son of Odin and </a:t>
            </a:r>
            <a:r>
              <a:rPr lang="en-GB" dirty="0" err="1"/>
              <a:t>Fjorgyn</a:t>
            </a:r>
            <a:r>
              <a:rPr lang="en-GB" dirty="0"/>
              <a:t>, he had super strength and an enchanted hammer that could destroy most things. He was the most popular god as he has a good heart.</a:t>
            </a:r>
          </a:p>
          <a:p>
            <a:endParaRPr lang="en-GB" dirty="0"/>
          </a:p>
          <a:p>
            <a:r>
              <a:rPr lang="en-GB" dirty="0"/>
              <a:t>He is a relative of Loki.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88" y="413552"/>
            <a:ext cx="3165885" cy="64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Loki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157102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mischief and chaos</a:t>
            </a:r>
          </a:p>
          <a:p>
            <a:endParaRPr lang="en-GB" dirty="0"/>
          </a:p>
          <a:p>
            <a:r>
              <a:rPr lang="en-GB" dirty="0"/>
              <a:t>Loki is known as a naughty god, who lied and betrayed the other Gods.</a:t>
            </a:r>
          </a:p>
          <a:p>
            <a:endParaRPr lang="en-GB" dirty="0"/>
          </a:p>
          <a:p>
            <a:r>
              <a:rPr lang="en-GB" dirty="0"/>
              <a:t>It was said that his relationship with Thor was a rather strange one.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0" y="219074"/>
            <a:ext cx="2618335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Freya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2434101"/>
          </a:xfrm>
          <a:prstGeom prst="rect">
            <a:avLst/>
          </a:prstGeom>
          <a:solidFill>
            <a:srgbClr val="FECF82"/>
          </a:solidFill>
        </p:spPr>
        <p:txBody>
          <a:bodyPr wrap="square" lIns="2880000" tIns="108000" rIns="108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love, beauty, fertility and war</a:t>
            </a:r>
          </a:p>
          <a:p>
            <a:endParaRPr lang="en-GB" dirty="0"/>
          </a:p>
          <a:p>
            <a:r>
              <a:rPr lang="en-GB" dirty="0"/>
              <a:t>She was married to the God Od, who abandoned her. </a:t>
            </a:r>
          </a:p>
          <a:p>
            <a:endParaRPr lang="en-GB" dirty="0"/>
          </a:p>
          <a:p>
            <a:r>
              <a:rPr lang="en-GB" dirty="0"/>
              <a:t>She has been known to appear as a bird to people and made sure the sun shone, rain fell and crops grew.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2" y="219075"/>
            <a:ext cx="3734699" cy="64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Frey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847661"/>
            <a:ext cx="7632700" cy="1603104"/>
          </a:xfrm>
          <a:prstGeom prst="rect">
            <a:avLst/>
          </a:prstGeom>
          <a:solidFill>
            <a:srgbClr val="FECF82"/>
          </a:solidFill>
        </p:spPr>
        <p:txBody>
          <a:bodyPr wrap="square" lIns="108000" tIns="108000" rIns="3456000" bIns="108000">
            <a:spAutoFit/>
          </a:bodyPr>
          <a:lstStyle/>
          <a:p>
            <a:r>
              <a:rPr lang="en-GB" b="1" dirty="0"/>
              <a:t>God of: </a:t>
            </a:r>
            <a:r>
              <a:rPr lang="en-GB" dirty="0"/>
              <a:t>fertility</a:t>
            </a:r>
          </a:p>
          <a:p>
            <a:endParaRPr lang="en-GB" dirty="0"/>
          </a:p>
          <a:p>
            <a:r>
              <a:rPr lang="en-GB" dirty="0"/>
              <a:t>He was the son of </a:t>
            </a:r>
            <a:r>
              <a:rPr lang="en-GB" dirty="0" err="1"/>
              <a:t>Njord</a:t>
            </a:r>
            <a:r>
              <a:rPr lang="en-GB" dirty="0"/>
              <a:t>. He arrived at </a:t>
            </a:r>
            <a:r>
              <a:rPr lang="en-GB" dirty="0" err="1"/>
              <a:t>Asgard</a:t>
            </a:r>
            <a:r>
              <a:rPr lang="en-GB" dirty="0"/>
              <a:t> as a hostage along with his sister Freya and his father.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60" y="266700"/>
            <a:ext cx="4894690" cy="64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2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2943225"/>
            <a:ext cx="8064500" cy="2924175"/>
          </a:xfrm>
          <a:prstGeom prst="rect">
            <a:avLst/>
          </a:prstGeom>
          <a:solidFill>
            <a:srgbClr val="FEC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Sassoon Infant Md" panose="02000603050000020003" pitchFamily="50" charset="0"/>
              </a:rPr>
              <a:t>Task</a:t>
            </a:r>
            <a:endParaRPr lang="en-GB" sz="36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5650" y="1292910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Now use your worksheets to draw your favourite </a:t>
            </a:r>
            <a:r>
              <a:rPr lang="en-GB" dirty="0" smtClean="0"/>
              <a:t>God </a:t>
            </a:r>
            <a:r>
              <a:rPr lang="en-GB" smtClean="0"/>
              <a:t>and Goddess 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and write about them.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13" y="1933229"/>
            <a:ext cx="1704744" cy="431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575558"/>
            <a:ext cx="2008680" cy="3478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300" y="2486118"/>
            <a:ext cx="1489728" cy="36797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424" y="2746375"/>
            <a:ext cx="1643970" cy="334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55" y="2858771"/>
            <a:ext cx="2558607" cy="33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239</Words>
  <Application>Microsoft Office PowerPoint</Application>
  <PresentationFormat>On-screen Show (4:3)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Twinkl</vt:lpstr>
      <vt:lpstr>Calibri</vt:lpstr>
      <vt:lpstr>Arial</vt:lpstr>
      <vt:lpstr>Sassoon Infant Md</vt:lpstr>
      <vt:lpstr>Office Theme</vt:lpstr>
      <vt:lpstr>PowerPoint Presentation</vt:lpstr>
      <vt:lpstr>PowerPoint Presentation</vt:lpstr>
      <vt:lpstr>Odin</vt:lpstr>
      <vt:lpstr>Thor</vt:lpstr>
      <vt:lpstr>Loki</vt:lpstr>
      <vt:lpstr>Freya</vt:lpstr>
      <vt:lpstr>Frey</vt:lpstr>
      <vt:lpstr>Task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Hayward</dc:creator>
  <cp:lastModifiedBy>T Michael</cp:lastModifiedBy>
  <cp:revision>6</cp:revision>
  <dcterms:created xsi:type="dcterms:W3CDTF">2019-03-06T12:07:48Z</dcterms:created>
  <dcterms:modified xsi:type="dcterms:W3CDTF">2020-12-02T13:46:38Z</dcterms:modified>
</cp:coreProperties>
</file>