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2642513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144007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95542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63646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0B2F683-9003-47E1-A2B6-67BBE53D486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90730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0B2F683-9003-47E1-A2B6-67BBE53D486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71845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0B2F683-9003-47E1-A2B6-67BBE53D4863}"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1493715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0B2F683-9003-47E1-A2B6-67BBE53D4863}"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379203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B2F683-9003-47E1-A2B6-67BBE53D4863}"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134599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B2F683-9003-47E1-A2B6-67BBE53D486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2555303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B2F683-9003-47E1-A2B6-67BBE53D486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04FF238-460C-460C-BAF4-29B28A7F62BB}" type="slidenum">
              <a:rPr lang="en-GB" smtClean="0"/>
              <a:t>‹#›</a:t>
            </a:fld>
            <a:endParaRPr lang="en-GB"/>
          </a:p>
        </p:txBody>
      </p:sp>
    </p:spTree>
    <p:extLst>
      <p:ext uri="{BB962C8B-B14F-4D97-AF65-F5344CB8AC3E}">
        <p14:creationId xmlns:p14="http://schemas.microsoft.com/office/powerpoint/2010/main" val="2699497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2F683-9003-47E1-A2B6-67BBE53D4863}" type="datetimeFigureOut">
              <a:rPr lang="en-GB" smtClean="0"/>
              <a:t>22/09/2020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4FF238-460C-460C-BAF4-29B28A7F62BB}" type="slidenum">
              <a:rPr lang="en-GB" smtClean="0"/>
              <a:t>‹#›</a:t>
            </a:fld>
            <a:endParaRPr lang="en-GB"/>
          </a:p>
        </p:txBody>
      </p:sp>
    </p:spTree>
    <p:extLst>
      <p:ext uri="{BB962C8B-B14F-4D97-AF65-F5344CB8AC3E}">
        <p14:creationId xmlns:p14="http://schemas.microsoft.com/office/powerpoint/2010/main" val="399759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Comic Sans MS" panose="030F0702030302020204" pitchFamily="66" charset="0"/>
              </a:rPr>
              <a:t>Mummification</a:t>
            </a:r>
            <a:endParaRPr lang="en-GB" dirty="0">
              <a:latin typeface="Comic Sans MS" panose="030F0702030302020204" pitchFamily="66" charset="0"/>
            </a:endParaRPr>
          </a:p>
        </p:txBody>
      </p:sp>
    </p:spTree>
    <p:extLst>
      <p:ext uri="{BB962C8B-B14F-4D97-AF65-F5344CB8AC3E}">
        <p14:creationId xmlns:p14="http://schemas.microsoft.com/office/powerpoint/2010/main" val="779579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8: Stuff the body</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After laying in salt from 35-70 days, the body would have become very dehydrated. </a:t>
            </a:r>
          </a:p>
          <a:p>
            <a:r>
              <a:rPr lang="en-GB" dirty="0" smtClean="0">
                <a:latin typeface="Comic Sans MS" panose="030F0702030302020204" pitchFamily="66" charset="0"/>
              </a:rPr>
              <a:t>The Ancient Egyptians would stuff the body with linen, sawdust or sand to help the body return to it’s original shape. </a:t>
            </a:r>
          </a:p>
          <a:p>
            <a:r>
              <a:rPr lang="en-GB" dirty="0" smtClean="0">
                <a:latin typeface="Comic Sans MS" panose="030F0702030302020204" pitchFamily="66" charset="0"/>
              </a:rPr>
              <a:t>They would oil the skin with tree resin in order to seal it. The body was massaged too to help the resin soak in. </a:t>
            </a:r>
          </a:p>
          <a:p>
            <a:r>
              <a:rPr lang="en-GB" dirty="0" smtClean="0">
                <a:latin typeface="Comic Sans MS" panose="030F0702030302020204" pitchFamily="66" charset="0"/>
              </a:rPr>
              <a:t>The Ancient Egyptians would give the body false eyes and a wig to make it look more life-like. </a:t>
            </a:r>
            <a:endParaRPr lang="en-GB" dirty="0">
              <a:latin typeface="Comic Sans MS" panose="030F0702030302020204" pitchFamily="66" charset="0"/>
            </a:endParaRPr>
          </a:p>
        </p:txBody>
      </p:sp>
    </p:spTree>
    <p:extLst>
      <p:ext uri="{BB962C8B-B14F-4D97-AF65-F5344CB8AC3E}">
        <p14:creationId xmlns:p14="http://schemas.microsoft.com/office/powerpoint/2010/main" val="2527845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9: Wrap the body</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was then wrapped in linen bandages from head to toe. </a:t>
            </a:r>
            <a:endParaRPr lang="en-GB" dirty="0">
              <a:latin typeface="Comic Sans MS" panose="030F0702030302020204" pitchFamily="66" charset="0"/>
            </a:endParaRPr>
          </a:p>
          <a:p>
            <a:endParaRPr lang="en-GB" dirty="0" smtClean="0">
              <a:latin typeface="Comic Sans MS" panose="030F0702030302020204" pitchFamily="66" charset="0"/>
            </a:endParaRPr>
          </a:p>
          <a:p>
            <a:r>
              <a:rPr lang="en-GB" dirty="0" smtClean="0">
                <a:latin typeface="Comic Sans MS" panose="030F0702030302020204" pitchFamily="66" charset="0"/>
              </a:rPr>
              <a:t>A face mask that resembled the person being mummified would be placed over the face once they had finished the wrapping. </a:t>
            </a:r>
            <a:endParaRPr lang="en-GB" dirty="0">
              <a:latin typeface="Comic Sans MS" panose="030F0702030302020204" pitchFamily="66" charset="0"/>
            </a:endParaRPr>
          </a:p>
        </p:txBody>
      </p:sp>
    </p:spTree>
    <p:extLst>
      <p:ext uri="{BB962C8B-B14F-4D97-AF65-F5344CB8AC3E}">
        <p14:creationId xmlns:p14="http://schemas.microsoft.com/office/powerpoint/2010/main" val="1414143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10: Place the body in a sarcophagus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20000"/>
          </a:bodyPr>
          <a:lstStyle/>
          <a:p>
            <a:r>
              <a:rPr lang="en-GB" dirty="0" smtClean="0">
                <a:latin typeface="Comic Sans MS" panose="030F0702030302020204" pitchFamily="66" charset="0"/>
              </a:rPr>
              <a:t>The body was then moved into a wooden coffin or if you were rich enough, a stone sarcophagus. </a:t>
            </a:r>
          </a:p>
          <a:p>
            <a:r>
              <a:rPr lang="en-GB" dirty="0" smtClean="0">
                <a:latin typeface="Comic Sans MS" panose="030F0702030302020204" pitchFamily="66" charset="0"/>
              </a:rPr>
              <a:t>Bodies were buried with things that they would need for the afterlife including clothes, jewellery and furniture. </a:t>
            </a:r>
          </a:p>
          <a:p>
            <a:r>
              <a:rPr lang="en-GB" dirty="0" smtClean="0">
                <a:latin typeface="Comic Sans MS" panose="030F0702030302020204" pitchFamily="66" charset="0"/>
              </a:rPr>
              <a:t>They even mummified pet cats or dogs to keep them company. </a:t>
            </a:r>
          </a:p>
          <a:p>
            <a:r>
              <a:rPr lang="en-GB" dirty="0" smtClean="0">
                <a:latin typeface="Comic Sans MS" panose="030F0702030302020204" pitchFamily="66" charset="0"/>
              </a:rPr>
              <a:t>A cheaper version of mummification for the lower classes in society was to inject the body with cedar resin in order to liquefy the internal organs. The body would be placed in natron salts for 70 days before being given back to the family. </a:t>
            </a:r>
          </a:p>
          <a:p>
            <a:r>
              <a:rPr lang="en-GB" dirty="0" smtClean="0">
                <a:latin typeface="Comic Sans MS" panose="030F0702030302020204" pitchFamily="66" charset="0"/>
              </a:rPr>
              <a:t>The Ancient Egyptian mummifiers were so skilled that even today, mummies still have some recognisable features – more than 3000 years later!</a:t>
            </a:r>
            <a:endParaRPr lang="en-GB" dirty="0">
              <a:latin typeface="Comic Sans MS" panose="030F0702030302020204" pitchFamily="66" charset="0"/>
            </a:endParaRPr>
          </a:p>
        </p:txBody>
      </p:sp>
    </p:spTree>
    <p:extLst>
      <p:ext uri="{BB962C8B-B14F-4D97-AF65-F5344CB8AC3E}">
        <p14:creationId xmlns:p14="http://schemas.microsoft.com/office/powerpoint/2010/main" val="3027282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Why did the Ancient Egyptians mummify people?</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GB" dirty="0" smtClean="0">
                <a:latin typeface="Comic Sans MS" panose="030F0702030302020204" pitchFamily="66" charset="0"/>
              </a:rPr>
              <a:t>The Ancient Egyptians believed in several rituals in order to reach the afterlife into the next world and achieve immortality. </a:t>
            </a:r>
          </a:p>
          <a:p>
            <a:r>
              <a:rPr lang="en-GB" dirty="0" smtClean="0">
                <a:latin typeface="Comic Sans MS" panose="030F0702030302020204" pitchFamily="66" charset="0"/>
              </a:rPr>
              <a:t>Death was only seen as temporary and a spirit needed a body so it could reach the afterlife so to preserve the body, the process of mummification was used. </a:t>
            </a:r>
          </a:p>
          <a:p>
            <a:r>
              <a:rPr lang="en-GB" dirty="0" smtClean="0">
                <a:latin typeface="Comic Sans MS" panose="030F0702030302020204" pitchFamily="66" charset="0"/>
              </a:rPr>
              <a:t>The Ancient Egyptians used mummification as a way to protect the body from decomposing and therefore, was completed very soon after someone had passed away. </a:t>
            </a:r>
          </a:p>
          <a:p>
            <a:r>
              <a:rPr lang="en-GB" dirty="0" smtClean="0">
                <a:latin typeface="Comic Sans MS" panose="030F0702030302020204" pitchFamily="66" charset="0"/>
              </a:rPr>
              <a:t>The quality of the process depended on the person’s status in society. The highest ranking people would get the best preservation methods. </a:t>
            </a:r>
            <a:endParaRPr lang="en-GB" dirty="0">
              <a:latin typeface="Comic Sans MS" panose="030F0702030302020204" pitchFamily="66" charset="0"/>
            </a:endParaRPr>
          </a:p>
        </p:txBody>
      </p:sp>
    </p:spTree>
    <p:extLst>
      <p:ext uri="{BB962C8B-B14F-4D97-AF65-F5344CB8AC3E}">
        <p14:creationId xmlns:p14="http://schemas.microsoft.com/office/powerpoint/2010/main" val="31206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1: Remove the brain</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is washed and cleaned. </a:t>
            </a:r>
          </a:p>
          <a:p>
            <a:r>
              <a:rPr lang="en-GB" dirty="0" smtClean="0">
                <a:latin typeface="Comic Sans MS" panose="030F0702030302020204" pitchFamily="66" charset="0"/>
              </a:rPr>
              <a:t>A hook or stake was used to insert into the person’s nose.</a:t>
            </a:r>
          </a:p>
          <a:p>
            <a:r>
              <a:rPr lang="en-GB" dirty="0" smtClean="0">
                <a:latin typeface="Comic Sans MS" panose="030F0702030302020204" pitchFamily="66" charset="0"/>
              </a:rPr>
              <a:t>If using a hook, the brain was pulled out through the nose. </a:t>
            </a:r>
          </a:p>
          <a:p>
            <a:r>
              <a:rPr lang="en-GB" dirty="0" smtClean="0">
                <a:latin typeface="Comic Sans MS" panose="030F0702030302020204" pitchFamily="66" charset="0"/>
              </a:rPr>
              <a:t>If using a stake, the stake was moved around to break the brain up, before draining it through the nose. </a:t>
            </a:r>
          </a:p>
          <a:p>
            <a:r>
              <a:rPr lang="en-GB" dirty="0" smtClean="0">
                <a:latin typeface="Comic Sans MS" panose="030F0702030302020204" pitchFamily="66" charset="0"/>
              </a:rPr>
              <a:t>The brain was removed and thrown away as this was the first organ that would start to rot and would then produce bacteria which would cause the rest of the body to break down from the inside. </a:t>
            </a:r>
            <a:endParaRPr lang="en-GB" dirty="0">
              <a:latin typeface="Comic Sans MS" panose="030F0702030302020204" pitchFamily="66" charset="0"/>
            </a:endParaRPr>
          </a:p>
        </p:txBody>
      </p:sp>
    </p:spTree>
    <p:extLst>
      <p:ext uri="{BB962C8B-B14F-4D97-AF65-F5344CB8AC3E}">
        <p14:creationId xmlns:p14="http://schemas.microsoft.com/office/powerpoint/2010/main" val="2939428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2: Make a cut</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next job was to remove the body of all organs which would start to decay next. </a:t>
            </a:r>
            <a:endParaRPr lang="en-GB" dirty="0">
              <a:latin typeface="Comic Sans MS" panose="030F0702030302020204" pitchFamily="66" charset="0"/>
            </a:endParaRPr>
          </a:p>
          <a:p>
            <a:pPr marL="0" indent="0">
              <a:buNone/>
            </a:pPr>
            <a:endParaRPr lang="en-GB" dirty="0" smtClean="0">
              <a:latin typeface="Comic Sans MS" panose="030F0702030302020204" pitchFamily="66" charset="0"/>
            </a:endParaRPr>
          </a:p>
          <a:p>
            <a:r>
              <a:rPr lang="en-GB" dirty="0" smtClean="0">
                <a:latin typeface="Comic Sans MS" panose="030F0702030302020204" pitchFamily="66" charset="0"/>
              </a:rPr>
              <a:t>The only way to do this was to make a slit on the left side of the body.</a:t>
            </a:r>
            <a:endParaRPr lang="en-GB" dirty="0">
              <a:latin typeface="Comic Sans MS" panose="030F0702030302020204" pitchFamily="66" charset="0"/>
            </a:endParaRPr>
          </a:p>
        </p:txBody>
      </p:sp>
    </p:spTree>
    <p:extLst>
      <p:ext uri="{BB962C8B-B14F-4D97-AF65-F5344CB8AC3E}">
        <p14:creationId xmlns:p14="http://schemas.microsoft.com/office/powerpoint/2010/main" val="3167689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3: Remove organs</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liver, stomach and intestines were removed as they contained plenty of bacteria and digestive enzymes. They would also, like the brain, start to eat the corpse from the inside. </a:t>
            </a:r>
          </a:p>
          <a:p>
            <a:r>
              <a:rPr lang="en-GB" dirty="0" smtClean="0">
                <a:latin typeface="Comic Sans MS" panose="030F0702030302020204" pitchFamily="66" charset="0"/>
              </a:rPr>
              <a:t>The lungs were also removed but it was difficult because they were so near the heart. The heart was removed at this stage to make it easier for the lungs to be taken out of the corpse. </a:t>
            </a:r>
          </a:p>
        </p:txBody>
      </p:sp>
    </p:spTree>
    <p:extLst>
      <p:ext uri="{BB962C8B-B14F-4D97-AF65-F5344CB8AC3E}">
        <p14:creationId xmlns:p14="http://schemas.microsoft.com/office/powerpoint/2010/main" val="2274126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4: Place organs in Canopic jars</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lnSpcReduction="10000"/>
          </a:bodyPr>
          <a:lstStyle/>
          <a:p>
            <a:r>
              <a:rPr lang="en-GB" dirty="0" smtClean="0">
                <a:latin typeface="Comic Sans MS" panose="030F0702030302020204" pitchFamily="66" charset="0"/>
              </a:rPr>
              <a:t>The lungs, liver, intestines and stomach were placed into Canopic jars. </a:t>
            </a:r>
          </a:p>
          <a:p>
            <a:r>
              <a:rPr lang="en-GB" dirty="0" smtClean="0">
                <a:latin typeface="Comic Sans MS" panose="030F0702030302020204" pitchFamily="66" charset="0"/>
              </a:rPr>
              <a:t>The jars were filled with a natural salt called natron. Natron helped to prevent any further decay or decomposition. Natron was made from two alkaline salts: soda ash and baking soda.  </a:t>
            </a:r>
          </a:p>
          <a:p>
            <a:r>
              <a:rPr lang="en-GB" dirty="0" smtClean="0">
                <a:latin typeface="Comic Sans MS" panose="030F0702030302020204" pitchFamily="66" charset="0"/>
              </a:rPr>
              <a:t>Each jar had a lid sculpted to look like one of the heads of the sons of Horus. Horus was a good whom looked like a falcon. He was the sky god but also a protector. </a:t>
            </a:r>
          </a:p>
          <a:p>
            <a:r>
              <a:rPr lang="en-GB" dirty="0" smtClean="0">
                <a:latin typeface="Comic Sans MS" panose="030F0702030302020204" pitchFamily="66" charset="0"/>
              </a:rPr>
              <a:t>The four sons of Horus were called </a:t>
            </a:r>
            <a:r>
              <a:rPr lang="en-GB" dirty="0" err="1" smtClean="0">
                <a:latin typeface="Comic Sans MS" panose="030F0702030302020204" pitchFamily="66" charset="0"/>
              </a:rPr>
              <a:t>Hapi</a:t>
            </a:r>
            <a:r>
              <a:rPr lang="en-GB" dirty="0">
                <a:latin typeface="Comic Sans MS" panose="030F0702030302020204" pitchFamily="66" charset="0"/>
              </a:rPr>
              <a:t> </a:t>
            </a:r>
            <a:r>
              <a:rPr lang="en-GB" dirty="0" smtClean="0">
                <a:latin typeface="Comic Sans MS" panose="030F0702030302020204" pitchFamily="66" charset="0"/>
              </a:rPr>
              <a:t>(lungs), Duamutef (stomach), </a:t>
            </a:r>
            <a:r>
              <a:rPr lang="en-GB" dirty="0" err="1" smtClean="0">
                <a:latin typeface="Comic Sans MS" panose="030F0702030302020204" pitchFamily="66" charset="0"/>
              </a:rPr>
              <a:t>Imsety</a:t>
            </a:r>
            <a:r>
              <a:rPr lang="en-GB" dirty="0" smtClean="0">
                <a:latin typeface="Comic Sans MS" panose="030F0702030302020204" pitchFamily="66" charset="0"/>
              </a:rPr>
              <a:t> (liver) and </a:t>
            </a:r>
            <a:r>
              <a:rPr lang="en-GB" dirty="0" err="1" smtClean="0">
                <a:latin typeface="Comic Sans MS" panose="030F0702030302020204" pitchFamily="66" charset="0"/>
              </a:rPr>
              <a:t>Qebehsenuef</a:t>
            </a:r>
            <a:r>
              <a:rPr lang="en-GB" dirty="0" smtClean="0">
                <a:latin typeface="Comic Sans MS" panose="030F0702030302020204" pitchFamily="66" charset="0"/>
              </a:rPr>
              <a:t> (intestines.)</a:t>
            </a:r>
            <a:endParaRPr lang="en-GB" dirty="0">
              <a:latin typeface="Comic Sans MS" panose="030F0702030302020204" pitchFamily="66" charset="0"/>
            </a:endParaRPr>
          </a:p>
        </p:txBody>
      </p:sp>
    </p:spTree>
    <p:extLst>
      <p:ext uri="{BB962C8B-B14F-4D97-AF65-F5344CB8AC3E}">
        <p14:creationId xmlns:p14="http://schemas.microsoft.com/office/powerpoint/2010/main" val="94930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5: The heart is replaced</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Comic Sans MS" panose="030F0702030302020204" pitchFamily="66" charset="0"/>
              </a:rPr>
              <a:t>Before the heart can be put back into the body, it </a:t>
            </a:r>
            <a:r>
              <a:rPr lang="en-US" dirty="0">
                <a:latin typeface="Comic Sans MS" panose="030F0702030302020204" pitchFamily="66" charset="0"/>
              </a:rPr>
              <a:t>needs to be weighed by Anubis. </a:t>
            </a:r>
            <a:endParaRPr lang="en-US" dirty="0" smtClean="0">
              <a:latin typeface="Comic Sans MS" panose="030F0702030302020204" pitchFamily="66" charset="0"/>
            </a:endParaRPr>
          </a:p>
          <a:p>
            <a:r>
              <a:rPr lang="en-US" dirty="0" smtClean="0">
                <a:latin typeface="Comic Sans MS" panose="030F0702030302020204" pitchFamily="66" charset="0"/>
              </a:rPr>
              <a:t>The heart will be weighed on a huge set of scales against a feather. If it is lighter than the feather, it will prove that the dead person has led a good life. The person can then enter the afterlife. </a:t>
            </a:r>
            <a:endParaRPr lang="en-GB" dirty="0" smtClean="0">
              <a:latin typeface="Comic Sans MS" panose="030F0702030302020204" pitchFamily="66" charset="0"/>
            </a:endParaRPr>
          </a:p>
          <a:p>
            <a:r>
              <a:rPr lang="en-GB" dirty="0" smtClean="0">
                <a:latin typeface="Comic Sans MS" panose="030F0702030302020204" pitchFamily="66" charset="0"/>
              </a:rPr>
              <a:t>The </a:t>
            </a:r>
            <a:r>
              <a:rPr lang="en-GB" dirty="0" smtClean="0">
                <a:latin typeface="Comic Sans MS" panose="030F0702030302020204" pitchFamily="66" charset="0"/>
              </a:rPr>
              <a:t>heart had been removed in order for the lungs to be taken out. </a:t>
            </a:r>
          </a:p>
          <a:p>
            <a:r>
              <a:rPr lang="en-GB" dirty="0" smtClean="0">
                <a:latin typeface="Comic Sans MS" panose="030F0702030302020204" pitchFamily="66" charset="0"/>
              </a:rPr>
              <a:t>At this point, the heart is replaced back inside the body. </a:t>
            </a:r>
          </a:p>
          <a:p>
            <a:r>
              <a:rPr lang="en-GB" dirty="0" smtClean="0">
                <a:latin typeface="Comic Sans MS" panose="030F0702030302020204" pitchFamily="66" charset="0"/>
              </a:rPr>
              <a:t>The heart was seen as special and treated very carefully. It was believed to act like a guide for the body to enter the afterlife. </a:t>
            </a:r>
            <a:endParaRPr lang="en-GB" dirty="0" smtClean="0">
              <a:latin typeface="Comic Sans MS" panose="030F0702030302020204" pitchFamily="66" charset="0"/>
            </a:endParaRPr>
          </a:p>
        </p:txBody>
      </p:sp>
    </p:spTree>
    <p:extLst>
      <p:ext uri="{BB962C8B-B14F-4D97-AF65-F5344CB8AC3E}">
        <p14:creationId xmlns:p14="http://schemas.microsoft.com/office/powerpoint/2010/main" val="212253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6: Rinse the body</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was then packed full of more natron and flushed out to clean it again. </a:t>
            </a:r>
            <a:endParaRPr lang="en-GB" dirty="0">
              <a:latin typeface="Comic Sans MS" panose="030F0702030302020204" pitchFamily="66" charset="0"/>
            </a:endParaRPr>
          </a:p>
          <a:p>
            <a:pPr marL="0" indent="0">
              <a:buNone/>
            </a:pPr>
            <a:endParaRPr lang="en-GB" dirty="0" smtClean="0">
              <a:latin typeface="Comic Sans MS" panose="030F0702030302020204" pitchFamily="66" charset="0"/>
            </a:endParaRPr>
          </a:p>
          <a:p>
            <a:r>
              <a:rPr lang="en-GB" dirty="0" smtClean="0">
                <a:latin typeface="Comic Sans MS" panose="030F0702030302020204" pitchFamily="66" charset="0"/>
              </a:rPr>
              <a:t>The body’s cavity is also filled with wine and spices.  </a:t>
            </a:r>
            <a:endParaRPr lang="en-GB" dirty="0">
              <a:latin typeface="Comic Sans MS" panose="030F0702030302020204" pitchFamily="66" charset="0"/>
            </a:endParaRPr>
          </a:p>
        </p:txBody>
      </p:sp>
    </p:spTree>
    <p:extLst>
      <p:ext uri="{BB962C8B-B14F-4D97-AF65-F5344CB8AC3E}">
        <p14:creationId xmlns:p14="http://schemas.microsoft.com/office/powerpoint/2010/main" val="3704399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latin typeface="Comic Sans MS" panose="030F0702030302020204" pitchFamily="66" charset="0"/>
              </a:rPr>
              <a:t>Step 7: Cover the body in natron</a:t>
            </a: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smtClean="0">
                <a:latin typeface="Comic Sans MS" panose="030F0702030302020204" pitchFamily="66" charset="0"/>
              </a:rPr>
              <a:t>The body was then covered in natron to preserve it even further. </a:t>
            </a:r>
          </a:p>
          <a:p>
            <a:r>
              <a:rPr lang="en-GB" dirty="0" smtClean="0">
                <a:latin typeface="Comic Sans MS" panose="030F0702030302020204" pitchFamily="66" charset="0"/>
              </a:rPr>
              <a:t>The body was kept in the natron for about 35 days, although it could be kept in there for up to 70 days. This would preserve the outer flesh of the corpse. </a:t>
            </a:r>
          </a:p>
          <a:p>
            <a:r>
              <a:rPr lang="en-GB" dirty="0" smtClean="0">
                <a:latin typeface="Comic Sans MS" panose="030F0702030302020204" pitchFamily="66" charset="0"/>
              </a:rPr>
              <a:t>During this time, the salt would have sucked all of the bodily fluids left inside the skin. This would leave the body looking brown and feeling crusty. </a:t>
            </a:r>
          </a:p>
          <a:p>
            <a:endParaRPr lang="en-GB" dirty="0">
              <a:latin typeface="Comic Sans MS" panose="030F0702030302020204" pitchFamily="66" charset="0"/>
            </a:endParaRPr>
          </a:p>
        </p:txBody>
      </p:sp>
    </p:spTree>
    <p:extLst>
      <p:ext uri="{BB962C8B-B14F-4D97-AF65-F5344CB8AC3E}">
        <p14:creationId xmlns:p14="http://schemas.microsoft.com/office/powerpoint/2010/main" val="3422694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961</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Comic Sans MS</vt:lpstr>
      <vt:lpstr>Office Theme</vt:lpstr>
      <vt:lpstr>Mummification</vt:lpstr>
      <vt:lpstr>Why did the Ancient Egyptians mummify people?</vt:lpstr>
      <vt:lpstr>Step 1: Remove the brain</vt:lpstr>
      <vt:lpstr>Step 2: Make a cut</vt:lpstr>
      <vt:lpstr>Step 3: Remove organs</vt:lpstr>
      <vt:lpstr>Step 4: Place organs in Canopic jars</vt:lpstr>
      <vt:lpstr>Step 5: The heart is replaced</vt:lpstr>
      <vt:lpstr>Step 6: Rinse the body</vt:lpstr>
      <vt:lpstr>Step 7: Cover the body in natron</vt:lpstr>
      <vt:lpstr>Step 8: Stuff the body</vt:lpstr>
      <vt:lpstr>Step 9: Wrap the body</vt:lpstr>
      <vt:lpstr>Step 10: Place the body in a sarcophagus</vt:lpstr>
    </vt:vector>
  </TitlesOfParts>
  <Company>Shenfield St Marys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Mummification</dc:title>
  <dc:creator>Sophie Chandler</dc:creator>
  <cp:lastModifiedBy>Sophie Chandler</cp:lastModifiedBy>
  <cp:revision>7</cp:revision>
  <dcterms:created xsi:type="dcterms:W3CDTF">2018-10-07T13:38:05Z</dcterms:created>
  <dcterms:modified xsi:type="dcterms:W3CDTF">2020-09-22T08:27:39Z</dcterms:modified>
</cp:coreProperties>
</file>