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1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5" d="100"/>
          <a:sy n="55" d="100"/>
        </p:scale>
        <p:origin x="1742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46C5-EA1A-431A-B8E3-84E6ED93B9DD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1BB6-D664-4F5C-9C29-63ED44FF1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52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46C5-EA1A-431A-B8E3-84E6ED93B9DD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1BB6-D664-4F5C-9C29-63ED44FF1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17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46C5-EA1A-431A-B8E3-84E6ED93B9DD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1BB6-D664-4F5C-9C29-63ED44FF1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368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96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46C5-EA1A-431A-B8E3-84E6ED93B9DD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1BB6-D664-4F5C-9C29-63ED44FF1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87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46C5-EA1A-431A-B8E3-84E6ED93B9DD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1BB6-D664-4F5C-9C29-63ED44FF1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57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46C5-EA1A-431A-B8E3-84E6ED93B9DD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1BB6-D664-4F5C-9C29-63ED44FF1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68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46C5-EA1A-431A-B8E3-84E6ED93B9DD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1BB6-D664-4F5C-9C29-63ED44FF1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13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46C5-EA1A-431A-B8E3-84E6ED93B9DD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1BB6-D664-4F5C-9C29-63ED44FF1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97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46C5-EA1A-431A-B8E3-84E6ED93B9DD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1BB6-D664-4F5C-9C29-63ED44FF1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82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46C5-EA1A-431A-B8E3-84E6ED93B9DD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1BB6-D664-4F5C-9C29-63ED44FF1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36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46C5-EA1A-431A-B8E3-84E6ED93B9DD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1BB6-D664-4F5C-9C29-63ED44FF1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39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D46C5-EA1A-431A-B8E3-84E6ED93B9DD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81BB6-D664-4F5C-9C29-63ED44FF1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7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2763" y="2258291"/>
            <a:ext cx="8795293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5400" dirty="0" smtClean="0"/>
              <a:t>The Holy Island of  </a:t>
            </a:r>
            <a:r>
              <a:rPr lang="en-GB" sz="5400" dirty="0" err="1" smtClean="0"/>
              <a:t>Lindesfarne</a:t>
            </a:r>
            <a:endParaRPr lang="en-GB" sz="5400" dirty="0" smtClean="0"/>
          </a:p>
          <a:p>
            <a:r>
              <a:rPr lang="en-GB" sz="5400" dirty="0" smtClean="0"/>
              <a:t>Complete the questions 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4938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088" t="14024" r="33988" b="6951"/>
          <a:stretch/>
        </p:blipFill>
        <p:spPr>
          <a:xfrm>
            <a:off x="1870362" y="110836"/>
            <a:ext cx="8783783" cy="667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0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954" t="13704" r="34015" b="5892"/>
          <a:stretch/>
        </p:blipFill>
        <p:spPr>
          <a:xfrm>
            <a:off x="2022762" y="0"/>
            <a:ext cx="8229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7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879" t="18283" r="33939" b="4276"/>
          <a:stretch/>
        </p:blipFill>
        <p:spPr>
          <a:xfrm>
            <a:off x="1856510" y="0"/>
            <a:ext cx="8160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76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Michael</dc:creator>
  <cp:lastModifiedBy>T Michael</cp:lastModifiedBy>
  <cp:revision>1</cp:revision>
  <dcterms:created xsi:type="dcterms:W3CDTF">2020-11-11T13:48:44Z</dcterms:created>
  <dcterms:modified xsi:type="dcterms:W3CDTF">2020-11-11T13:51:29Z</dcterms:modified>
</cp:coreProperties>
</file>