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7" d="100"/>
          <a:sy n="37" d="100"/>
        </p:scale>
        <p:origin x="2448" y="10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5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5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1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40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49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1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2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0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A771-F182-4BBD-9394-109BC484AB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BB0C-EB37-4EF5-9FDA-BBB940876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3877" y="1082431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51" t="19858" r="23077" b="12678"/>
          <a:stretch/>
        </p:blipFill>
        <p:spPr>
          <a:xfrm>
            <a:off x="0" y="609600"/>
            <a:ext cx="12192000" cy="633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1552" y="-93959"/>
            <a:ext cx="224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Monday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9794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21" t="20303" r="23333" b="11616"/>
          <a:stretch/>
        </p:blipFill>
        <p:spPr>
          <a:xfrm>
            <a:off x="0" y="-145473"/>
            <a:ext cx="12192000" cy="70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0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043" y="2286000"/>
            <a:ext cx="102060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Tuesday/Wednesday – See separate PPT</a:t>
            </a:r>
          </a:p>
          <a:p>
            <a:r>
              <a:rPr lang="en-GB" sz="4800" dirty="0" smtClean="0"/>
              <a:t>Introducing Negative Numbers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83613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243" y="0"/>
            <a:ext cx="2463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Thursday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439" t="19898" r="22651" b="9596"/>
          <a:stretch/>
        </p:blipFill>
        <p:spPr>
          <a:xfrm>
            <a:off x="0" y="830997"/>
            <a:ext cx="12192000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53" t="22928" r="23561" b="474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243" y="0"/>
            <a:ext cx="1708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Friday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871" t="20303" r="24583" b="12626"/>
          <a:stretch/>
        </p:blipFill>
        <p:spPr>
          <a:xfrm>
            <a:off x="0" y="830997"/>
            <a:ext cx="12192000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1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26" t="22928" r="23674" b="5556"/>
          <a:stretch/>
        </p:blipFill>
        <p:spPr>
          <a:xfrm>
            <a:off x="0" y="-145473"/>
            <a:ext cx="12192000" cy="700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Chudley</dc:creator>
  <cp:lastModifiedBy>Jacqueline Chudley</cp:lastModifiedBy>
  <cp:revision>2</cp:revision>
  <dcterms:created xsi:type="dcterms:W3CDTF">2020-09-25T15:33:07Z</dcterms:created>
  <dcterms:modified xsi:type="dcterms:W3CDTF">2020-09-25T15:34:59Z</dcterms:modified>
</cp:coreProperties>
</file>