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667"/>
  </p:normalViewPr>
  <p:slideViewPr>
    <p:cSldViewPr snapToGrid="0" snapToObjects="1">
      <p:cViewPr varScale="1">
        <p:scale>
          <a:sx n="79" d="100"/>
          <a:sy n="79" d="100"/>
        </p:scale>
        <p:origin x="143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09B77-0032-7C43-9E1A-8C448EE5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Jacqueline Chudley</cp:lastModifiedBy>
  <cp:revision>11</cp:revision>
  <dcterms:created xsi:type="dcterms:W3CDTF">2019-07-05T11:02:13Z</dcterms:created>
  <dcterms:modified xsi:type="dcterms:W3CDTF">2020-09-25T15:30:41Z</dcterms:modified>
</cp:coreProperties>
</file>