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25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5A315-8555-4641-9D1E-89380B6DC3E5}" type="datetimeFigureOut">
              <a:rPr lang="en-GB" smtClean="0"/>
              <a:t>11/10/2020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D1DA-53FB-4E99-A4B7-CF5E897CF5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47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5A315-8555-4641-9D1E-89380B6DC3E5}" type="datetimeFigureOut">
              <a:rPr lang="en-GB" smtClean="0"/>
              <a:t>11/10/2020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D1DA-53FB-4E99-A4B7-CF5E897CF5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201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5A315-8555-4641-9D1E-89380B6DC3E5}" type="datetimeFigureOut">
              <a:rPr lang="en-GB" smtClean="0"/>
              <a:t>11/10/2020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D1DA-53FB-4E99-A4B7-CF5E897CF5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466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5A315-8555-4641-9D1E-89380B6DC3E5}" type="datetimeFigureOut">
              <a:rPr lang="en-GB" smtClean="0"/>
              <a:t>11/10/2020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D1DA-53FB-4E99-A4B7-CF5E897CF5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057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5A315-8555-4641-9D1E-89380B6DC3E5}" type="datetimeFigureOut">
              <a:rPr lang="en-GB" smtClean="0"/>
              <a:t>11/10/2020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D1DA-53FB-4E99-A4B7-CF5E897CF5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271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5A315-8555-4641-9D1E-89380B6DC3E5}" type="datetimeFigureOut">
              <a:rPr lang="en-GB" smtClean="0"/>
              <a:t>11/10/2020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D1DA-53FB-4E99-A4B7-CF5E897CF5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67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5A315-8555-4641-9D1E-89380B6DC3E5}" type="datetimeFigureOut">
              <a:rPr lang="en-GB" smtClean="0"/>
              <a:t>11/10/2020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D1DA-53FB-4E99-A4B7-CF5E897CF5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79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5A315-8555-4641-9D1E-89380B6DC3E5}" type="datetimeFigureOut">
              <a:rPr lang="en-GB" smtClean="0"/>
              <a:t>11/10/2020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D1DA-53FB-4E99-A4B7-CF5E897CF5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5A315-8555-4641-9D1E-89380B6DC3E5}" type="datetimeFigureOut">
              <a:rPr lang="en-GB" smtClean="0"/>
              <a:t>11/10/2020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D1DA-53FB-4E99-A4B7-CF5E897CF5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749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5A315-8555-4641-9D1E-89380B6DC3E5}" type="datetimeFigureOut">
              <a:rPr lang="en-GB" smtClean="0"/>
              <a:t>11/10/2020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D1DA-53FB-4E99-A4B7-CF5E897CF5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506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5A315-8555-4641-9D1E-89380B6DC3E5}" type="datetimeFigureOut">
              <a:rPr lang="en-GB" smtClean="0"/>
              <a:t>11/10/2020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D1DA-53FB-4E99-A4B7-CF5E897CF5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48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5A315-8555-4641-9D1E-89380B6DC3E5}" type="datetimeFigureOut">
              <a:rPr lang="en-GB" smtClean="0"/>
              <a:t>11/10/2020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0D1DA-53FB-4E99-A4B7-CF5E897CF5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215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ournalofdigitalhumanities.org/3-1/pudding-lane-recreating-seventeenth-century-london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lunsphotography.blogspot.com/2016/09/great-fire-of-london-350-anniversary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illiam_Marlow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glisharound.blogspot.com/2008/06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4F31ADF-3CCA-4886-AB2D-20FC68347AB5}"/>
              </a:ext>
            </a:extLst>
          </p:cNvPr>
          <p:cNvSpPr txBox="1"/>
          <p:nvPr/>
        </p:nvSpPr>
        <p:spPr>
          <a:xfrm>
            <a:off x="266700" y="228600"/>
            <a:ext cx="631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The Hopcroft News</a:t>
            </a:r>
            <a:endParaRPr lang="en-GB" sz="4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7A6831-5987-40AA-B92D-1640A5BD86D9}"/>
              </a:ext>
            </a:extLst>
          </p:cNvPr>
          <p:cNvSpPr txBox="1"/>
          <p:nvPr/>
        </p:nvSpPr>
        <p:spPr>
          <a:xfrm>
            <a:off x="4251802" y="4430581"/>
            <a:ext cx="20447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Fire starts in bakery</a:t>
            </a:r>
          </a:p>
          <a:p>
            <a:r>
              <a:rPr lang="en-US" dirty="0"/>
              <a:t>The fire started early Sunday in Thomas </a:t>
            </a:r>
            <a:r>
              <a:rPr lang="en-US" dirty="0" err="1"/>
              <a:t>Farriners</a:t>
            </a:r>
            <a:r>
              <a:rPr lang="en-US" dirty="0"/>
              <a:t> bakery on Pudding Lane in London.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CC8BBC-A69C-41E2-B6AD-15D9E8D93A09}"/>
              </a:ext>
            </a:extLst>
          </p:cNvPr>
          <p:cNvSpPr txBox="1"/>
          <p:nvPr/>
        </p:nvSpPr>
        <p:spPr>
          <a:xfrm>
            <a:off x="3947002" y="874931"/>
            <a:ext cx="307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Monday 3 September 1666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495C89-DEB3-4853-9AB0-43F48AC86AF1}"/>
              </a:ext>
            </a:extLst>
          </p:cNvPr>
          <p:cNvSpPr txBox="1"/>
          <p:nvPr/>
        </p:nvSpPr>
        <p:spPr>
          <a:xfrm>
            <a:off x="419100" y="4779849"/>
            <a:ext cx="20447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King told of fire</a:t>
            </a:r>
          </a:p>
          <a:p>
            <a:r>
              <a:rPr lang="en-US" dirty="0"/>
              <a:t>Samuel Pepys told King of fire and to  pull houses down.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6B5B5DF-14FA-4A09-BBC8-96602F0EF5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79400" y="1431052"/>
            <a:ext cx="6311900" cy="281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519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EC36243-B756-4BC0-94C4-5FA71DB9E651}"/>
              </a:ext>
            </a:extLst>
          </p:cNvPr>
          <p:cNvSpPr txBox="1"/>
          <p:nvPr/>
        </p:nvSpPr>
        <p:spPr>
          <a:xfrm>
            <a:off x="266700" y="228600"/>
            <a:ext cx="631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The Hopcroft News</a:t>
            </a:r>
            <a:endParaRPr lang="en-GB" sz="48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BB1B73-9DEA-4350-8739-7F0BC93D84D8}"/>
              </a:ext>
            </a:extLst>
          </p:cNvPr>
          <p:cNvSpPr txBox="1"/>
          <p:nvPr/>
        </p:nvSpPr>
        <p:spPr>
          <a:xfrm>
            <a:off x="4099402" y="874931"/>
            <a:ext cx="307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Tuesday 4 September 1666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9E4CD4-8498-492D-971D-6C6BCAAA0B00}"/>
              </a:ext>
            </a:extLst>
          </p:cNvPr>
          <p:cNvSpPr txBox="1"/>
          <p:nvPr/>
        </p:nvSpPr>
        <p:spPr>
          <a:xfrm>
            <a:off x="765288" y="4827786"/>
            <a:ext cx="20447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Samuel Pepys on the move</a:t>
            </a:r>
          </a:p>
          <a:p>
            <a:r>
              <a:rPr lang="en-US" dirty="0"/>
              <a:t>He dug a hole for his </a:t>
            </a:r>
            <a:r>
              <a:rPr lang="en-US" dirty="0" err="1"/>
              <a:t>chees</a:t>
            </a:r>
            <a:r>
              <a:rPr lang="en-US" dirty="0"/>
              <a:t> and wine and left his </a:t>
            </a:r>
            <a:r>
              <a:rPr lang="en-US" dirty="0" err="1"/>
              <a:t>howse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4F41956-01E9-4642-987E-C7211C2944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5288" y="1273473"/>
            <a:ext cx="5023214" cy="334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464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EC36243-B756-4BC0-94C4-5FA71DB9E651}"/>
              </a:ext>
            </a:extLst>
          </p:cNvPr>
          <p:cNvSpPr txBox="1"/>
          <p:nvPr/>
        </p:nvSpPr>
        <p:spPr>
          <a:xfrm>
            <a:off x="266700" y="228600"/>
            <a:ext cx="631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The Hopcroft News</a:t>
            </a:r>
            <a:endParaRPr lang="en-GB" sz="48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BB1B73-9DEA-4350-8739-7F0BC93D84D8}"/>
              </a:ext>
            </a:extLst>
          </p:cNvPr>
          <p:cNvSpPr txBox="1"/>
          <p:nvPr/>
        </p:nvSpPr>
        <p:spPr>
          <a:xfrm>
            <a:off x="3642202" y="874931"/>
            <a:ext cx="307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Wednesday 5 September 1666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BF6794-E905-4CEA-8E5F-A4735B75D102}"/>
              </a:ext>
            </a:extLst>
          </p:cNvPr>
          <p:cNvSpPr txBox="1"/>
          <p:nvPr/>
        </p:nvSpPr>
        <p:spPr>
          <a:xfrm>
            <a:off x="1384300" y="3860393"/>
            <a:ext cx="20447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St </a:t>
            </a:r>
            <a:r>
              <a:rPr lang="en-US" sz="3200" b="1" dirty="0" err="1"/>
              <a:t>Pauls</a:t>
            </a:r>
            <a:r>
              <a:rPr lang="en-US" sz="3200" b="1" dirty="0"/>
              <a:t> on fire</a:t>
            </a:r>
          </a:p>
          <a:p>
            <a:endParaRPr lang="en-US" dirty="0"/>
          </a:p>
          <a:p>
            <a:r>
              <a:rPr lang="en-US" dirty="0"/>
              <a:t>Yesterday St </a:t>
            </a:r>
            <a:r>
              <a:rPr lang="en-US" dirty="0" err="1"/>
              <a:t>Pauls</a:t>
            </a:r>
            <a:r>
              <a:rPr lang="en-US" dirty="0"/>
              <a:t> </a:t>
            </a:r>
            <a:r>
              <a:rPr lang="en-US" dirty="0" err="1"/>
              <a:t>cort</a:t>
            </a:r>
            <a:r>
              <a:rPr lang="en-US" dirty="0"/>
              <a:t> fire and </a:t>
            </a:r>
            <a:r>
              <a:rPr lang="en-US" dirty="0" err="1"/>
              <a:t>bernt</a:t>
            </a:r>
            <a:r>
              <a:rPr lang="en-US" dirty="0"/>
              <a:t> down.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8108A2-0A5A-421C-B0D0-9956FACCE9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66700" y="1167973"/>
            <a:ext cx="3683000" cy="245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157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EC36243-B756-4BC0-94C4-5FA71DB9E651}"/>
              </a:ext>
            </a:extLst>
          </p:cNvPr>
          <p:cNvSpPr txBox="1"/>
          <p:nvPr/>
        </p:nvSpPr>
        <p:spPr>
          <a:xfrm>
            <a:off x="266700" y="228600"/>
            <a:ext cx="631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The Hopcroft News</a:t>
            </a:r>
            <a:endParaRPr lang="en-GB" sz="4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A2F39D-B789-41AD-BB74-354BF0FC0D33}"/>
              </a:ext>
            </a:extLst>
          </p:cNvPr>
          <p:cNvSpPr txBox="1"/>
          <p:nvPr/>
        </p:nvSpPr>
        <p:spPr>
          <a:xfrm>
            <a:off x="406400" y="2782153"/>
            <a:ext cx="20447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Fire out</a:t>
            </a:r>
          </a:p>
          <a:p>
            <a:r>
              <a:rPr lang="en-US" dirty="0"/>
              <a:t>The fire was finale under </a:t>
            </a:r>
            <a:r>
              <a:rPr lang="en-US" dirty="0" err="1"/>
              <a:t>contraol</a:t>
            </a:r>
            <a:r>
              <a:rPr lang="en-US" dirty="0"/>
              <a:t> and put out but most of London was </a:t>
            </a:r>
            <a:r>
              <a:rPr lang="en-US" dirty="0" err="1"/>
              <a:t>bernt</a:t>
            </a:r>
            <a:r>
              <a:rPr lang="en-US" dirty="0"/>
              <a:t> down and lots of people died.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BB1B73-9DEA-4350-8739-7F0BC93D84D8}"/>
              </a:ext>
            </a:extLst>
          </p:cNvPr>
          <p:cNvSpPr txBox="1"/>
          <p:nvPr/>
        </p:nvSpPr>
        <p:spPr>
          <a:xfrm>
            <a:off x="4035902" y="874931"/>
            <a:ext cx="307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Thursday 6 September 1666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371CF18-A066-427D-88B0-4E7D8401D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06400" y="1308100"/>
            <a:ext cx="3810000" cy="12001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2D1C101-9AA4-4761-A964-2028CF3F2766}"/>
              </a:ext>
            </a:extLst>
          </p:cNvPr>
          <p:cNvSpPr txBox="1"/>
          <p:nvPr/>
        </p:nvSpPr>
        <p:spPr>
          <a:xfrm>
            <a:off x="1428750" y="7813070"/>
            <a:ext cx="46355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The End</a:t>
            </a:r>
            <a:endParaRPr lang="en-GB" sz="9600" b="1" dirty="0"/>
          </a:p>
        </p:txBody>
      </p:sp>
    </p:spTree>
    <p:extLst>
      <p:ext uri="{BB962C8B-B14F-4D97-AF65-F5344CB8AC3E}">
        <p14:creationId xmlns:p14="http://schemas.microsoft.com/office/powerpoint/2010/main" val="2708483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121</Words>
  <Application>Microsoft Office PowerPoint</Application>
  <PresentationFormat>A4 Paper (210x297 mm)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Anne-Marie Hopcroft</dc:creator>
  <cp:lastModifiedBy> </cp:lastModifiedBy>
  <cp:revision>11</cp:revision>
  <dcterms:created xsi:type="dcterms:W3CDTF">2020-10-02T21:46:30Z</dcterms:created>
  <dcterms:modified xsi:type="dcterms:W3CDTF">2020-10-11T10:11:02Z</dcterms:modified>
</cp:coreProperties>
</file>