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1" r:id="rId4"/>
    <p:sldId id="280" r:id="rId5"/>
    <p:sldId id="281" r:id="rId6"/>
    <p:sldId id="282" r:id="rId7"/>
    <p:sldId id="283" r:id="rId8"/>
    <p:sldId id="270" r:id="rId9"/>
    <p:sldId id="273" r:id="rId10"/>
    <p:sldId id="277" r:id="rId11"/>
    <p:sldId id="275" r:id="rId12"/>
    <p:sldId id="276" r:id="rId13"/>
    <p:sldId id="274" r:id="rId14"/>
    <p:sldId id="278" r:id="rId15"/>
    <p:sldId id="279" r:id="rId16"/>
    <p:sldId id="267" r:id="rId17"/>
  </p:sldIdLst>
  <p:sldSz cx="9144000" cy="6858000" type="screen4x3"/>
  <p:notesSz cx="6858000" cy="9144000"/>
  <p:embeddedFontLst>
    <p:embeddedFont>
      <p:font typeface="Twinkl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assoon Infant Rg" panose="02000503030000020003" charset="0"/>
      <p:regular r:id="rId26"/>
      <p:bold r:id="rId27"/>
    </p:embeddedFont>
    <p:embeddedFont>
      <p:font typeface="Twinkl SemiBold" charset="0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D42"/>
    <a:srgbClr val="D13E3E"/>
    <a:srgbClr val="5D6EA3"/>
    <a:srgbClr val="FFFFFF"/>
    <a:srgbClr val="ACDDFC"/>
    <a:srgbClr val="80C1EB"/>
    <a:srgbClr val="18A0DB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214" y="8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D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115875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1615115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178911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2747321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3301669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3894795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8946" y="4454970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98761" y="4998664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78945" y="5515232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1704528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2321479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288859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3456775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7313" y="4000303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07160" y="4580292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95583" y="5103423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16"/>
          <a:stretch/>
        </p:blipFill>
        <p:spPr>
          <a:xfrm>
            <a:off x="7652010" y="867139"/>
            <a:ext cx="617838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  <p:bldP spid="22" grpId="0" build="p"/>
      <p:bldP spid="32" grpId="0" build="p"/>
      <p:bldP spid="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4F9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740468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B</a:t>
            </a:r>
            <a:endParaRPr lang="en-GB" sz="3200" b="1" dirty="0" smtClean="0">
              <a:solidFill>
                <a:srgbClr val="4F9D4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2239708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877179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3546391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4186497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4878681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240279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3120549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3773424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444066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379">
            <a:off x="6958989" y="573306"/>
            <a:ext cx="1770542" cy="1351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2" y="5334846"/>
            <a:ext cx="1922856" cy="10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0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D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591244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2090484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769144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3447536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4113158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4816496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229476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A</a:t>
            </a:r>
            <a:endParaRPr lang="en-GB" sz="3200" b="1" dirty="0" smtClean="0">
              <a:solidFill>
                <a:srgbClr val="D13E3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5398" y="3021694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3700085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437847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992">
            <a:off x="7003634" y="4681596"/>
            <a:ext cx="1559526" cy="1642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053" y="5264300"/>
            <a:ext cx="1536920" cy="103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4F9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323523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B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1822763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500324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3188618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3851611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4582018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8946" y="5298367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202594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276277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3438538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4143998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7313" y="4843700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E</a:t>
            </a:r>
            <a:endParaRPr lang="en-GB" sz="3200" b="1" dirty="0" smtClean="0">
              <a:solidFill>
                <a:srgbClr val="4F9D4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9" b="44865"/>
          <a:stretch/>
        </p:blipFill>
        <p:spPr>
          <a:xfrm rot="1096243">
            <a:off x="7531695" y="471832"/>
            <a:ext cx="1082714" cy="129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97" b="46306"/>
          <a:stretch/>
        </p:blipFill>
        <p:spPr>
          <a:xfrm rot="20524779">
            <a:off x="598791" y="5169468"/>
            <a:ext cx="898814" cy="10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D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15385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1653091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282426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2916769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3524090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4191501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8946" y="4817869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98761" y="5424758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1808043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2490927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3111017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W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375348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7313" y="4363202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07160" y="500638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D13E3E"/>
                </a:solidFill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28" y="4242486"/>
            <a:ext cx="1481143" cy="21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  <p:bldP spid="22" grpId="0" build="p"/>
      <p:bldP spid="3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4F9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48928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1988526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763309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3518132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4275294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5097594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228892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3092290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386222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4659574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6716">
            <a:off x="632206" y="488559"/>
            <a:ext cx="908061" cy="1066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63" y="5032456"/>
            <a:ext cx="1847439" cy="13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D6EA3"/>
                </a:solidFill>
              </a:rPr>
              <a:t>What Is an Acrostic Poem?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55651" y="1489232"/>
            <a:ext cx="7632700" cy="809124"/>
          </a:xfrm>
        </p:spPr>
        <p:txBody>
          <a:bodyPr lIns="108000" tIns="108000" rIns="108000" bIns="108000">
            <a:normAutofit fontScale="92500" lnSpcReduction="10000"/>
          </a:bodyPr>
          <a:lstStyle/>
          <a:p>
            <a:pPr algn="ctr"/>
            <a:r>
              <a:rPr lang="en-GB" sz="2400" dirty="0"/>
              <a:t>Acrostic poems are written by choosing a word to go vertically down a page. Like this</a:t>
            </a:r>
            <a:r>
              <a:rPr lang="en-GB" sz="2400" dirty="0" smtClean="0"/>
              <a:t>…</a:t>
            </a:r>
          </a:p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337315" y="2466372"/>
            <a:ext cx="7290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5D6EA3"/>
                </a:solidFill>
              </a:rPr>
              <a:t>P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O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E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D6EA3"/>
                </a:solidFill>
              </a:rPr>
              <a:t>What Is an Acrostic Poem?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55651" y="1489232"/>
            <a:ext cx="7632700" cy="809124"/>
          </a:xfrm>
        </p:spPr>
        <p:txBody>
          <a:bodyPr lIns="108000" tIns="108000" rIns="108000" bIns="108000">
            <a:normAutofit fontScale="92500" lnSpcReduction="10000"/>
          </a:bodyPr>
          <a:lstStyle/>
          <a:p>
            <a:pPr algn="ctr"/>
            <a:r>
              <a:rPr lang="en-GB" sz="2400" dirty="0"/>
              <a:t>Then, you think of words or phrases beginning with each letter. Like this</a:t>
            </a:r>
            <a:r>
              <a:rPr lang="en-GB" sz="2400" dirty="0" smtClean="0"/>
              <a:t>…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2905450" y="2831326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ersonal</a:t>
            </a:r>
            <a:r>
              <a:rPr lang="en-GB" sz="2400" dirty="0"/>
              <a:t> thoughts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3688" y="3615270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n each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5450" y="4466057"/>
            <a:ext cx="2853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xpress</a:t>
            </a:r>
            <a:r>
              <a:rPr lang="en-GB" sz="2400" dirty="0"/>
              <a:t> your feelings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3688" y="5268281"/>
            <a:ext cx="2632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ake</a:t>
            </a:r>
            <a:r>
              <a:rPr lang="en-GB" sz="2400" dirty="0"/>
              <a:t> people happy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7315" y="2466372"/>
            <a:ext cx="7290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5D6EA3"/>
                </a:solidFill>
              </a:rPr>
              <a:t>P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O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E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0310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5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ids poems christmas | christmas acrostic poems for kids - Christmas  Children is an acrostic ... | Christmas poems, Acrostic poem for kids,  Short christmas poe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7553" r="12843" b="15893"/>
          <a:stretch/>
        </p:blipFill>
        <p:spPr bwMode="auto">
          <a:xfrm>
            <a:off x="756138" y="800100"/>
            <a:ext cx="7693270" cy="533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mas acrostic poem - Google Search | Acrostic poem for kids, Christmas  poetry lessons, Poetry les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624254"/>
            <a:ext cx="7957038" cy="56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/Christmas themed acrostic poems | Teaching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4" y="705460"/>
            <a:ext cx="7810256" cy="56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5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crostic Poem Merry Christmas | Acrostic, Acrostic poem, Christmas poe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2"/>
          <a:stretch/>
        </p:blipFill>
        <p:spPr bwMode="auto">
          <a:xfrm>
            <a:off x="630360" y="602883"/>
            <a:ext cx="7757502" cy="57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6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02" y="478895"/>
            <a:ext cx="7094068" cy="5650056"/>
          </a:xfrm>
        </p:spPr>
        <p:txBody>
          <a:bodyPr/>
          <a:lstStyle/>
          <a:p>
            <a:pPr algn="ctr"/>
            <a:r>
              <a:rPr lang="en-GB" sz="9600" dirty="0">
                <a:solidFill>
                  <a:srgbClr val="5D6EA3"/>
                </a:solidFill>
              </a:rPr>
              <a:t>Now </a:t>
            </a:r>
            <a:r>
              <a:rPr lang="en-GB" sz="9600" dirty="0" smtClean="0">
                <a:solidFill>
                  <a:srgbClr val="5D6EA3"/>
                </a:solidFill>
              </a:rPr>
              <a:t>it’s</a:t>
            </a:r>
            <a:r>
              <a:rPr lang="en-GB" sz="9600" dirty="0">
                <a:solidFill>
                  <a:srgbClr val="5D6EA3"/>
                </a:solidFill>
              </a:rPr>
              <a:t> </a:t>
            </a:r>
            <a:r>
              <a:rPr lang="en-GB" sz="9600" dirty="0" smtClean="0">
                <a:solidFill>
                  <a:srgbClr val="5D6EA3"/>
                </a:solidFill>
              </a:rPr>
              <a:t>your turn</a:t>
            </a:r>
            <a:r>
              <a:rPr lang="en-GB" sz="9600" dirty="0">
                <a:solidFill>
                  <a:srgbClr val="5D6EA3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377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4F9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42307" y="975832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822331" y="1475072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2330" y="2038868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10755" y="2607278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10754" y="3161626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10753" y="3754752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10752" y="4314927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30567" y="4858621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10751" y="5375189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10750" y="5894172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75887">
            <a:off x="527458" y="633088"/>
            <a:ext cx="893929" cy="70133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42307" y="1564485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H</a:t>
            </a:r>
            <a:endParaRPr lang="en-GB" sz="3200" b="1" dirty="0" smtClean="0">
              <a:solidFill>
                <a:srgbClr val="4F9D4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47204" y="218143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42307" y="2748553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42307" y="3316732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49119" y="3860260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38966" y="4440249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27389" y="4963380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17579" y="5506908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F9D42"/>
                </a:solidFill>
              </a:rPr>
              <a:t>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059">
            <a:off x="7695616" y="4673980"/>
            <a:ext cx="925303" cy="16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  <p:bldP spid="22" grpId="0" build="p"/>
      <p:bldP spid="32" grpId="0" build="p"/>
      <p:bldP spid="33" grpId="0" build="p"/>
      <p:bldP spid="3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115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Twinkl</vt:lpstr>
      <vt:lpstr>Calibri</vt:lpstr>
      <vt:lpstr>Sassoon Infant Rg</vt:lpstr>
      <vt:lpstr>Arial</vt:lpstr>
      <vt:lpstr>Twinkl SemiBold</vt:lpstr>
      <vt:lpstr>Office Theme</vt:lpstr>
      <vt:lpstr>PowerPoint Presentation</vt:lpstr>
      <vt:lpstr>What Is an Acrostic Poem?</vt:lpstr>
      <vt:lpstr>What Is an Acrostic Poem?</vt:lpstr>
      <vt:lpstr>PowerPoint Presentation</vt:lpstr>
      <vt:lpstr>PowerPoint Presentation</vt:lpstr>
      <vt:lpstr>PowerPoint Presentation</vt:lpstr>
      <vt:lpstr>PowerPoint Presentation</vt:lpstr>
      <vt:lpstr>Now it’s your turn…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 Michael</cp:lastModifiedBy>
  <cp:revision>123</cp:revision>
  <dcterms:created xsi:type="dcterms:W3CDTF">2014-10-01T16:09:27Z</dcterms:created>
  <dcterms:modified xsi:type="dcterms:W3CDTF">2020-12-02T14:05:51Z</dcterms:modified>
</cp:coreProperties>
</file>