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59" autoAdjust="0"/>
    <p:restoredTop sz="94697"/>
  </p:normalViewPr>
  <p:slideViewPr>
    <p:cSldViewPr snapToGrid="0" snapToObjects="1">
      <p:cViewPr varScale="1">
        <p:scale>
          <a:sx n="71" d="100"/>
          <a:sy n="71" d="100"/>
        </p:scale>
        <p:origin x="15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ear 4 PP WS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8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46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95124D-9603-EC44-BF70-FAC654C586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1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8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8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6C7AB6-9790-9845-A35C-8C58F2A03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1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8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8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AE72759-B7E1-8245-A620-1418491E47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1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178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8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8158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T Michael</cp:lastModifiedBy>
  <cp:revision>13</cp:revision>
  <dcterms:created xsi:type="dcterms:W3CDTF">2019-07-05T11:02:13Z</dcterms:created>
  <dcterms:modified xsi:type="dcterms:W3CDTF">2020-09-18T15:16:21Z</dcterms:modified>
</cp:coreProperties>
</file>