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65" autoAdjust="0"/>
    <p:restoredTop sz="94686"/>
  </p:normalViewPr>
  <p:slideViewPr>
    <p:cSldViewPr snapToGrid="0" snapToObjects="1">
      <p:cViewPr varScale="1">
        <p:scale>
          <a:sx n="71" d="100"/>
          <a:sy n="71" d="100"/>
        </p:scale>
        <p:origin x="154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90D5F1-F797-DD4A-A5D1-74CB5D030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9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05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9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93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9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11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9F7449-19EC-AB4A-8CFD-5C8060154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F5C5B8-E6CD-5542-BB71-F4C6D0E32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CC23E2-A8EE-8E4D-A53E-ED9601087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7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9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15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T Michael</cp:lastModifiedBy>
  <cp:revision>14</cp:revision>
  <dcterms:created xsi:type="dcterms:W3CDTF">2019-07-05T11:02:13Z</dcterms:created>
  <dcterms:modified xsi:type="dcterms:W3CDTF">2020-09-18T15:16:59Z</dcterms:modified>
</cp:coreProperties>
</file>