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67" autoAdjust="0"/>
    <p:restoredTop sz="94677"/>
  </p:normalViewPr>
  <p:slideViewPr>
    <p:cSldViewPr snapToGrid="0" snapToObjects="1">
      <p:cViewPr varScale="1">
        <p:scale>
          <a:sx n="83" d="100"/>
          <a:sy n="83" d="100"/>
        </p:scale>
        <p:origin x="136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4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4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0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E0802A-A2B2-744B-8829-0EC6AE9D3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 Michael</cp:lastModifiedBy>
  <cp:revision>20</cp:revision>
  <dcterms:created xsi:type="dcterms:W3CDTF">2019-07-05T11:02:13Z</dcterms:created>
  <dcterms:modified xsi:type="dcterms:W3CDTF">2020-10-02T15:10:54Z</dcterms:modified>
</cp:coreProperties>
</file>