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94698"/>
  </p:normalViewPr>
  <p:slideViewPr>
    <p:cSldViewPr snapToGrid="0" snapToObjects="1">
      <p:cViewPr varScale="1">
        <p:scale>
          <a:sx n="83" d="100"/>
          <a:sy n="83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71F7C-C3AA-3A42-92CC-43D320ED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1A1D74-F804-C74A-A4D5-31587B55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2653A1-75AC-4840-88B5-541AB49D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70765-F495-A744-B13B-5FC346C7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8FE7A-3D71-7F4D-A0B3-90BDA210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9BB46-F1BA-9441-B3C2-5F0C3343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18B36-09A0-2B4A-8F78-82C5F905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29</cp:revision>
  <dcterms:created xsi:type="dcterms:W3CDTF">2019-07-05T11:02:13Z</dcterms:created>
  <dcterms:modified xsi:type="dcterms:W3CDTF">2020-10-02T15:08:10Z</dcterms:modified>
</cp:coreProperties>
</file>