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2" autoAdjust="0"/>
    <p:restoredTop sz="94629"/>
  </p:normalViewPr>
  <p:slideViewPr>
    <p:cSldViewPr snapToGrid="0" snapToObjects="1">
      <p:cViewPr varScale="1">
        <p:scale>
          <a:sx n="83" d="100"/>
          <a:sy n="83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568BBA-3AFD-6246-A670-C97CD7A56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B01B45-9062-054C-97D7-DD6797842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F43445-8FFF-3240-AF5D-5AA494D7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A9D9A-25FC-A442-97C1-8E76ED86A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22</cp:revision>
  <dcterms:created xsi:type="dcterms:W3CDTF">2019-07-05T11:02:13Z</dcterms:created>
  <dcterms:modified xsi:type="dcterms:W3CDTF">2020-10-07T13:24:57Z</dcterms:modified>
</cp:coreProperties>
</file>