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29"/>
  </p:normalViewPr>
  <p:slideViewPr>
    <p:cSldViewPr snapToGrid="0" snapToObjects="1">
      <p:cViewPr varScale="1">
        <p:scale>
          <a:sx n="83" d="100"/>
          <a:sy n="83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1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42291-3E46-9544-9A37-1D37ACDB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1B2E9D-CFEB-DA4D-9912-8C405DFA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B885F-316C-7845-987B-49E7F1F9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23</cp:revision>
  <dcterms:created xsi:type="dcterms:W3CDTF">2019-07-05T11:02:13Z</dcterms:created>
  <dcterms:modified xsi:type="dcterms:W3CDTF">2020-10-11T11:50:48Z</dcterms:modified>
</cp:coreProperties>
</file>