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34"/>
  </p:normalViewPr>
  <p:slideViewPr>
    <p:cSldViewPr snapToGrid="0" snapToObjects="1">
      <p:cViewPr varScale="1">
        <p:scale>
          <a:sx n="83" d="100"/>
          <a:sy n="83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E1C83-6B9F-C445-AE46-E65C074B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8EB31-EB65-0741-8DF4-6BE02E561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0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BA146-CC53-7742-8471-E4215D9E3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3EAC8C-48E0-6948-B625-5BF7D0BF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084EC-43C5-ED46-A242-5B8DE59B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22</cp:revision>
  <dcterms:created xsi:type="dcterms:W3CDTF">2019-07-05T11:02:13Z</dcterms:created>
  <dcterms:modified xsi:type="dcterms:W3CDTF">2020-10-11T11:49:00Z</dcterms:modified>
</cp:coreProperties>
</file>