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94B921-2B96-AF4B-A494-5219EBB3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4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1B28E-34F7-714F-943F-432E7AB3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EF715C-2CF7-6040-87FD-84B79339C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22</cp:revision>
  <dcterms:created xsi:type="dcterms:W3CDTF">2019-07-05T11:02:13Z</dcterms:created>
  <dcterms:modified xsi:type="dcterms:W3CDTF">2020-10-11T11:49:36Z</dcterms:modified>
</cp:coreProperties>
</file>