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F6F98-4F74-B84B-B6D8-328DF78F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E5F8A-23AE-4D42-8EA9-C6DC8BF9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78D39-E05E-FE4A-99B9-11345B1B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4B7C-4A4D-3A4D-AC14-DD9BBF61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23</cp:revision>
  <dcterms:created xsi:type="dcterms:W3CDTF">2019-07-05T11:02:13Z</dcterms:created>
  <dcterms:modified xsi:type="dcterms:W3CDTF">2020-10-07T13:23:35Z</dcterms:modified>
</cp:coreProperties>
</file>