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38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2B4BD-FD3D-974D-9957-225EEBC52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690E7-C7C1-4D48-BC53-39ED8F12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98CD4-CD3E-AE4A-8DE5-C3C888E3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F02F1-1B26-5145-97A6-194E1874F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D6BC18-5BCD-CE40-B21B-ACCC2B1E8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23</cp:revision>
  <dcterms:created xsi:type="dcterms:W3CDTF">2019-07-05T11:02:13Z</dcterms:created>
  <dcterms:modified xsi:type="dcterms:W3CDTF">2020-10-07T13:20:37Z</dcterms:modified>
</cp:coreProperties>
</file>