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A9D67-1A2F-C441-BB0C-D966308FF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4 PP ws5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2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708BE-95BE-CE4C-9A8F-73162006B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22</cp:revision>
  <dcterms:created xsi:type="dcterms:W3CDTF">2019-07-05T11:02:13Z</dcterms:created>
  <dcterms:modified xsi:type="dcterms:W3CDTF">2020-10-07T13:22:15Z</dcterms:modified>
</cp:coreProperties>
</file>