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7" autoAdjust="0"/>
    <p:restoredTop sz="94669"/>
  </p:normalViewPr>
  <p:slideViewPr>
    <p:cSldViewPr snapToGrid="0" snapToObjects="1">
      <p:cViewPr varScale="1">
        <p:scale>
          <a:sx n="83" d="100"/>
          <a:sy n="83" d="100"/>
        </p:scale>
        <p:origin x="137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E3786-851F-5343-BFAE-254F29B6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CBE08-447A-8E41-BF35-4CF914AA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D2C99-2395-234F-ADA3-C924AAF5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E2A82-3711-2D40-90BA-78C38819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15F8CD-2E0D-DF44-8D0F-7468807F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A6476-EE35-2549-862D-82D89589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25</cp:revision>
  <dcterms:created xsi:type="dcterms:W3CDTF">2019-07-05T11:02:13Z</dcterms:created>
  <dcterms:modified xsi:type="dcterms:W3CDTF">2020-10-07T13:19:24Z</dcterms:modified>
</cp:coreProperties>
</file>