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96" r:id="rId11"/>
    <p:sldId id="297" r:id="rId12"/>
    <p:sldId id="306" r:id="rId13"/>
    <p:sldId id="332" r:id="rId14"/>
    <p:sldId id="299" r:id="rId15"/>
    <p:sldId id="318" r:id="rId16"/>
    <p:sldId id="325" r:id="rId17"/>
    <p:sldId id="335" r:id="rId18"/>
    <p:sldId id="333" r:id="rId19"/>
    <p:sldId id="301" r:id="rId20"/>
    <p:sldId id="329" r:id="rId21"/>
    <p:sldId id="336" r:id="rId22"/>
    <p:sldId id="337" r:id="rId23"/>
    <p:sldId id="338" r:id="rId24"/>
    <p:sldId id="339" r:id="rId25"/>
    <p:sldId id="324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87" d="100"/>
          <a:sy n="87" d="100"/>
        </p:scale>
        <p:origin x="1358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Master" Target="slideMasters/slideMaster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C9AA5A81-ADD6-4958-866A-A451CD9A1599}"/>
    <pc:docChg chg="undo custSel addSld delSld modSld sldOrd">
      <pc:chgData name="James Clegg" userId="c6df1435-7a36-4b38-be4d-16e68e91152f" providerId="ADAL" clId="{C9AA5A81-ADD6-4958-866A-A451CD9A1599}" dt="2020-11-16T16:40:13.817" v="1447" actId="1076"/>
      <pc:docMkLst>
        <pc:docMk/>
      </pc:docMkLst>
      <pc:sldChg chg="modSp ord">
        <pc:chgData name="James Clegg" userId="c6df1435-7a36-4b38-be4d-16e68e91152f" providerId="ADAL" clId="{C9AA5A81-ADD6-4958-866A-A451CD9A1599}" dt="2020-11-16T15:36:38.155" v="322" actId="20577"/>
        <pc:sldMkLst>
          <pc:docMk/>
          <pc:sldMk cId="3782242679" sldId="301"/>
        </pc:sldMkLst>
        <pc:spChg chg="mod">
          <ac:chgData name="James Clegg" userId="c6df1435-7a36-4b38-be4d-16e68e91152f" providerId="ADAL" clId="{C9AA5A81-ADD6-4958-866A-A451CD9A1599}" dt="2020-11-16T15:36:38.155" v="322" actId="20577"/>
          <ac:spMkLst>
            <pc:docMk/>
            <pc:sldMk cId="3782242679" sldId="301"/>
            <ac:spMk id="3" creationId="{00000000-0000-0000-0000-000000000000}"/>
          </ac:spMkLst>
        </pc:spChg>
      </pc:sldChg>
      <pc:sldChg chg="delSp modSp">
        <pc:chgData name="James Clegg" userId="c6df1435-7a36-4b38-be4d-16e68e91152f" providerId="ADAL" clId="{C9AA5A81-ADD6-4958-866A-A451CD9A1599}" dt="2020-11-16T16:35:35.996" v="1332" actId="1038"/>
        <pc:sldMkLst>
          <pc:docMk/>
          <pc:sldMk cId="1690022996" sldId="306"/>
        </pc:sldMkLst>
        <pc:spChg chg="mod">
          <ac:chgData name="James Clegg" userId="c6df1435-7a36-4b38-be4d-16e68e91152f" providerId="ADAL" clId="{C9AA5A81-ADD6-4958-866A-A451CD9A1599}" dt="2020-11-16T16:35:11.053" v="1326" actId="20577"/>
          <ac:spMkLst>
            <pc:docMk/>
            <pc:sldMk cId="1690022996" sldId="306"/>
            <ac:spMk id="2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6:35:35.996" v="1332" actId="1038"/>
          <ac:spMkLst>
            <pc:docMk/>
            <pc:sldMk cId="1690022996" sldId="306"/>
            <ac:spMk id="4" creationId="{46BA4E06-0752-495C-9EBF-846518E14051}"/>
          </ac:spMkLst>
        </pc:spChg>
        <pc:picChg chg="del">
          <ac:chgData name="James Clegg" userId="c6df1435-7a36-4b38-be4d-16e68e91152f" providerId="ADAL" clId="{C9AA5A81-ADD6-4958-866A-A451CD9A1599}" dt="2020-11-16T16:35:26.269" v="1328" actId="478"/>
          <ac:picMkLst>
            <pc:docMk/>
            <pc:sldMk cId="1690022996" sldId="306"/>
            <ac:picMk id="5" creationId="{F021AACF-E558-46F1-B847-10DA2F31FF21}"/>
          </ac:picMkLst>
        </pc:picChg>
      </pc:sldChg>
      <pc:sldChg chg="addSp delSp modSp">
        <pc:chgData name="James Clegg" userId="c6df1435-7a36-4b38-be4d-16e68e91152f" providerId="ADAL" clId="{C9AA5A81-ADD6-4958-866A-A451CD9A1599}" dt="2020-11-16T14:05:48.898" v="77" actId="20577"/>
        <pc:sldMkLst>
          <pc:docMk/>
          <pc:sldMk cId="2962901094" sldId="318"/>
        </pc:sldMkLst>
        <pc:spChg chg="add mod">
          <ac:chgData name="James Clegg" userId="c6df1435-7a36-4b38-be4d-16e68e91152f" providerId="ADAL" clId="{C9AA5A81-ADD6-4958-866A-A451CD9A1599}" dt="2020-11-16T14:05:00.969" v="38" actId="1582"/>
          <ac:spMkLst>
            <pc:docMk/>
            <pc:sldMk cId="2962901094" sldId="318"/>
            <ac:spMk id="2" creationId="{36A8B5A3-D471-4EA6-BB52-332340F20DC0}"/>
          </ac:spMkLst>
        </pc:spChg>
        <pc:spChg chg="mod">
          <ac:chgData name="James Clegg" userId="c6df1435-7a36-4b38-be4d-16e68e91152f" providerId="ADAL" clId="{C9AA5A81-ADD6-4958-866A-A451CD9A1599}" dt="2020-11-16T14:03:41.067" v="22" actId="20577"/>
          <ac:spMkLst>
            <pc:docMk/>
            <pc:sldMk cId="2962901094" sldId="318"/>
            <ac:spMk id="7" creationId="{00000000-0000-0000-0000-000000000000}"/>
          </ac:spMkLst>
        </pc:spChg>
        <pc:spChg chg="add mod">
          <ac:chgData name="James Clegg" userId="c6df1435-7a36-4b38-be4d-16e68e91152f" providerId="ADAL" clId="{C9AA5A81-ADD6-4958-866A-A451CD9A1599}" dt="2020-11-16T14:05:11.671" v="40" actId="1076"/>
          <ac:spMkLst>
            <pc:docMk/>
            <pc:sldMk cId="2962901094" sldId="318"/>
            <ac:spMk id="12" creationId="{A55F2339-21AB-4E88-9E28-E51447C6004D}"/>
          </ac:spMkLst>
        </pc:spChg>
        <pc:spChg chg="add mod">
          <ac:chgData name="James Clegg" userId="c6df1435-7a36-4b38-be4d-16e68e91152f" providerId="ADAL" clId="{C9AA5A81-ADD6-4958-866A-A451CD9A1599}" dt="2020-11-16T14:05:12.031" v="41"/>
          <ac:spMkLst>
            <pc:docMk/>
            <pc:sldMk cId="2962901094" sldId="318"/>
            <ac:spMk id="13" creationId="{42B71106-9C56-42E6-9077-AAC3793338F8}"/>
          </ac:spMkLst>
        </pc:spChg>
        <pc:spChg chg="add mod">
          <ac:chgData name="James Clegg" userId="c6df1435-7a36-4b38-be4d-16e68e91152f" providerId="ADAL" clId="{C9AA5A81-ADD6-4958-866A-A451CD9A1599}" dt="2020-11-16T14:05:12.327" v="42"/>
          <ac:spMkLst>
            <pc:docMk/>
            <pc:sldMk cId="2962901094" sldId="318"/>
            <ac:spMk id="14" creationId="{E7BBF8A2-8D73-48A9-A94F-4FED347ADB0E}"/>
          </ac:spMkLst>
        </pc:spChg>
        <pc:spChg chg="mod">
          <ac:chgData name="James Clegg" userId="c6df1435-7a36-4b38-be4d-16e68e91152f" providerId="ADAL" clId="{C9AA5A81-ADD6-4958-866A-A451CD9A1599}" dt="2020-11-16T14:05:45.532" v="75" actId="20577"/>
          <ac:spMkLst>
            <pc:docMk/>
            <pc:sldMk cId="2962901094" sldId="318"/>
            <ac:spMk id="32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5:39.571" v="69" actId="1076"/>
          <ac:spMkLst>
            <pc:docMk/>
            <pc:sldMk cId="2962901094" sldId="318"/>
            <ac:spMk id="34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5:48.898" v="77" actId="20577"/>
          <ac:spMkLst>
            <pc:docMk/>
            <pc:sldMk cId="2962901094" sldId="318"/>
            <ac:spMk id="55" creationId="{F4A3111E-C72D-4052-8E36-D8464A8EFEAB}"/>
          </ac:spMkLst>
        </pc:spChg>
        <pc:picChg chg="del">
          <ac:chgData name="James Clegg" userId="c6df1435-7a36-4b38-be4d-16e68e91152f" providerId="ADAL" clId="{C9AA5A81-ADD6-4958-866A-A451CD9A1599}" dt="2020-11-16T14:04:02.920" v="32" actId="478"/>
          <ac:picMkLst>
            <pc:docMk/>
            <pc:sldMk cId="2962901094" sldId="318"/>
            <ac:picMk id="5" creationId="{57E28DEC-1B47-4AA8-A43B-1D34EC896055}"/>
          </ac:picMkLst>
        </pc:picChg>
        <pc:picChg chg="del">
          <ac:chgData name="James Clegg" userId="c6df1435-7a36-4b38-be4d-16e68e91152f" providerId="ADAL" clId="{C9AA5A81-ADD6-4958-866A-A451CD9A1599}" dt="2020-11-16T14:04:02.920" v="32" actId="478"/>
          <ac:picMkLst>
            <pc:docMk/>
            <pc:sldMk cId="2962901094" sldId="318"/>
            <ac:picMk id="52" creationId="{FC20D26C-0913-4E10-B056-CFC687EB1CD0}"/>
          </ac:picMkLst>
        </pc:picChg>
        <pc:picChg chg="del">
          <ac:chgData name="James Clegg" userId="c6df1435-7a36-4b38-be4d-16e68e91152f" providerId="ADAL" clId="{C9AA5A81-ADD6-4958-866A-A451CD9A1599}" dt="2020-11-16T14:04:02.920" v="32" actId="478"/>
          <ac:picMkLst>
            <pc:docMk/>
            <pc:sldMk cId="2962901094" sldId="318"/>
            <ac:picMk id="53" creationId="{9933FC11-7E45-47E3-B000-D1D32C6B3FD3}"/>
          </ac:picMkLst>
        </pc:picChg>
        <pc:picChg chg="del">
          <ac:chgData name="James Clegg" userId="c6df1435-7a36-4b38-be4d-16e68e91152f" providerId="ADAL" clId="{C9AA5A81-ADD6-4958-866A-A451CD9A1599}" dt="2020-11-16T14:04:02.920" v="32" actId="478"/>
          <ac:picMkLst>
            <pc:docMk/>
            <pc:sldMk cId="2962901094" sldId="318"/>
            <ac:picMk id="54" creationId="{A701E522-0365-4D5E-AE5C-1F7537959EAA}"/>
          </ac:picMkLst>
        </pc:picChg>
      </pc:sldChg>
      <pc:sldChg chg="del">
        <pc:chgData name="James Clegg" userId="c6df1435-7a36-4b38-be4d-16e68e91152f" providerId="ADAL" clId="{C9AA5A81-ADD6-4958-866A-A451CD9A1599}" dt="2020-11-16T15:36:48.422" v="324" actId="2696"/>
        <pc:sldMkLst>
          <pc:docMk/>
          <pc:sldMk cId="2621523897" sldId="320"/>
        </pc:sldMkLst>
      </pc:sldChg>
      <pc:sldChg chg="addSp delSp modSp">
        <pc:chgData name="James Clegg" userId="c6df1435-7a36-4b38-be4d-16e68e91152f" providerId="ADAL" clId="{C9AA5A81-ADD6-4958-866A-A451CD9A1599}" dt="2020-11-16T14:07:16.038" v="136" actId="20577"/>
        <pc:sldMkLst>
          <pc:docMk/>
          <pc:sldMk cId="2551130786" sldId="325"/>
        </pc:sldMkLst>
        <pc:spChg chg="mod">
          <ac:chgData name="James Clegg" userId="c6df1435-7a36-4b38-be4d-16e68e91152f" providerId="ADAL" clId="{C9AA5A81-ADD6-4958-866A-A451CD9A1599}" dt="2020-11-16T14:06:59.917" v="125" actId="20577"/>
          <ac:spMkLst>
            <pc:docMk/>
            <pc:sldMk cId="2551130786" sldId="325"/>
            <ac:spMk id="23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7:09.327" v="131" actId="20577"/>
          <ac:spMkLst>
            <pc:docMk/>
            <pc:sldMk cId="2551130786" sldId="325"/>
            <ac:spMk id="26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7:03.306" v="127" actId="20577"/>
          <ac:spMkLst>
            <pc:docMk/>
            <pc:sldMk cId="2551130786" sldId="325"/>
            <ac:spMk id="27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7:01.378" v="126" actId="20577"/>
          <ac:spMkLst>
            <pc:docMk/>
            <pc:sldMk cId="2551130786" sldId="325"/>
            <ac:spMk id="28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7:11.670" v="133" actId="20577"/>
          <ac:spMkLst>
            <pc:docMk/>
            <pc:sldMk cId="2551130786" sldId="325"/>
            <ac:spMk id="31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6:57.016" v="124" actId="20577"/>
          <ac:spMkLst>
            <pc:docMk/>
            <pc:sldMk cId="2551130786" sldId="325"/>
            <ac:spMk id="32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6:45.699" v="114" actId="1076"/>
          <ac:spMkLst>
            <pc:docMk/>
            <pc:sldMk cId="2551130786" sldId="325"/>
            <ac:spMk id="34" creationId="{00000000-0000-0000-0000-000000000000}"/>
          </ac:spMkLst>
        </pc:spChg>
        <pc:spChg chg="add mod">
          <ac:chgData name="James Clegg" userId="c6df1435-7a36-4b38-be4d-16e68e91152f" providerId="ADAL" clId="{C9AA5A81-ADD6-4958-866A-A451CD9A1599}" dt="2020-11-16T14:06:20.111" v="80" actId="1076"/>
          <ac:spMkLst>
            <pc:docMk/>
            <pc:sldMk cId="2551130786" sldId="325"/>
            <ac:spMk id="36" creationId="{670D65FC-8482-4702-90E4-F47702BA0685}"/>
          </ac:spMkLst>
        </pc:spChg>
        <pc:spChg chg="add mod">
          <ac:chgData name="James Clegg" userId="c6df1435-7a36-4b38-be4d-16e68e91152f" providerId="ADAL" clId="{C9AA5A81-ADD6-4958-866A-A451CD9A1599}" dt="2020-11-16T14:06:20.111" v="80" actId="1076"/>
          <ac:spMkLst>
            <pc:docMk/>
            <pc:sldMk cId="2551130786" sldId="325"/>
            <ac:spMk id="37" creationId="{D981A4A3-D739-4FD7-8E4F-01304B34F4A9}"/>
          </ac:spMkLst>
        </pc:spChg>
        <pc:spChg chg="add mod">
          <ac:chgData name="James Clegg" userId="c6df1435-7a36-4b38-be4d-16e68e91152f" providerId="ADAL" clId="{C9AA5A81-ADD6-4958-866A-A451CD9A1599}" dt="2020-11-16T14:06:20.111" v="80" actId="1076"/>
          <ac:spMkLst>
            <pc:docMk/>
            <pc:sldMk cId="2551130786" sldId="325"/>
            <ac:spMk id="38" creationId="{D937716E-4982-4E12-A078-5E40DB92D65E}"/>
          </ac:spMkLst>
        </pc:spChg>
        <pc:spChg chg="add mod">
          <ac:chgData name="James Clegg" userId="c6df1435-7a36-4b38-be4d-16e68e91152f" providerId="ADAL" clId="{C9AA5A81-ADD6-4958-866A-A451CD9A1599}" dt="2020-11-16T14:06:20.111" v="80" actId="1076"/>
          <ac:spMkLst>
            <pc:docMk/>
            <pc:sldMk cId="2551130786" sldId="325"/>
            <ac:spMk id="39" creationId="{807C5CFF-A3B8-4107-934E-1580CB09C787}"/>
          </ac:spMkLst>
        </pc:spChg>
        <pc:spChg chg="mod">
          <ac:chgData name="James Clegg" userId="c6df1435-7a36-4b38-be4d-16e68e91152f" providerId="ADAL" clId="{C9AA5A81-ADD6-4958-866A-A451CD9A1599}" dt="2020-11-16T14:07:05.078" v="128" actId="20577"/>
          <ac:spMkLst>
            <pc:docMk/>
            <pc:sldMk cId="2551130786" sldId="325"/>
            <ac:spMk id="43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7:07.394" v="130" actId="20577"/>
          <ac:spMkLst>
            <pc:docMk/>
            <pc:sldMk cId="2551130786" sldId="325"/>
            <ac:spMk id="44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7:13.358" v="134" actId="20577"/>
          <ac:spMkLst>
            <pc:docMk/>
            <pc:sldMk cId="2551130786" sldId="325"/>
            <ac:spMk id="50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7:16.038" v="136" actId="20577"/>
          <ac:spMkLst>
            <pc:docMk/>
            <pc:sldMk cId="2551130786" sldId="325"/>
            <ac:spMk id="51" creationId="{00000000-0000-0000-0000-000000000000}"/>
          </ac:spMkLst>
        </pc:spChg>
        <pc:spChg chg="mod">
          <ac:chgData name="James Clegg" userId="c6df1435-7a36-4b38-be4d-16e68e91152f" providerId="ADAL" clId="{C9AA5A81-ADD6-4958-866A-A451CD9A1599}" dt="2020-11-16T14:06:48.899" v="116" actId="20577"/>
          <ac:spMkLst>
            <pc:docMk/>
            <pc:sldMk cId="2551130786" sldId="325"/>
            <ac:spMk id="55" creationId="{F4A3111E-C72D-4052-8E36-D8464A8EFEAB}"/>
          </ac:spMkLst>
        </pc:spChg>
        <pc:picChg chg="del">
          <ac:chgData name="James Clegg" userId="c6df1435-7a36-4b38-be4d-16e68e91152f" providerId="ADAL" clId="{C9AA5A81-ADD6-4958-866A-A451CD9A1599}" dt="2020-11-16T14:06:10.273" v="78" actId="478"/>
          <ac:picMkLst>
            <pc:docMk/>
            <pc:sldMk cId="2551130786" sldId="325"/>
            <ac:picMk id="5" creationId="{57E28DEC-1B47-4AA8-A43B-1D34EC896055}"/>
          </ac:picMkLst>
        </pc:picChg>
        <pc:picChg chg="del">
          <ac:chgData name="James Clegg" userId="c6df1435-7a36-4b38-be4d-16e68e91152f" providerId="ADAL" clId="{C9AA5A81-ADD6-4958-866A-A451CD9A1599}" dt="2020-11-16T14:06:10.273" v="78" actId="478"/>
          <ac:picMkLst>
            <pc:docMk/>
            <pc:sldMk cId="2551130786" sldId="325"/>
            <ac:picMk id="52" creationId="{FC20D26C-0913-4E10-B056-CFC687EB1CD0}"/>
          </ac:picMkLst>
        </pc:picChg>
        <pc:picChg chg="del">
          <ac:chgData name="James Clegg" userId="c6df1435-7a36-4b38-be4d-16e68e91152f" providerId="ADAL" clId="{C9AA5A81-ADD6-4958-866A-A451CD9A1599}" dt="2020-11-16T14:06:10.273" v="78" actId="478"/>
          <ac:picMkLst>
            <pc:docMk/>
            <pc:sldMk cId="2551130786" sldId="325"/>
            <ac:picMk id="53" creationId="{9933FC11-7E45-47E3-B000-D1D32C6B3FD3}"/>
          </ac:picMkLst>
        </pc:picChg>
        <pc:picChg chg="del">
          <ac:chgData name="James Clegg" userId="c6df1435-7a36-4b38-be4d-16e68e91152f" providerId="ADAL" clId="{C9AA5A81-ADD6-4958-866A-A451CD9A1599}" dt="2020-11-16T14:06:10.273" v="78" actId="478"/>
          <ac:picMkLst>
            <pc:docMk/>
            <pc:sldMk cId="2551130786" sldId="325"/>
            <ac:picMk id="54" creationId="{A701E522-0365-4D5E-AE5C-1F7537959EAA}"/>
          </ac:picMkLst>
        </pc:picChg>
      </pc:sldChg>
      <pc:sldChg chg="del">
        <pc:chgData name="James Clegg" userId="c6df1435-7a36-4b38-be4d-16e68e91152f" providerId="ADAL" clId="{C9AA5A81-ADD6-4958-866A-A451CD9A1599}" dt="2020-11-16T15:36:48.406" v="323" actId="2696"/>
        <pc:sldMkLst>
          <pc:docMk/>
          <pc:sldMk cId="1254750813" sldId="326"/>
        </pc:sldMkLst>
      </pc:sldChg>
      <pc:sldChg chg="del">
        <pc:chgData name="James Clegg" userId="c6df1435-7a36-4b38-be4d-16e68e91152f" providerId="ADAL" clId="{C9AA5A81-ADD6-4958-866A-A451CD9A1599}" dt="2020-11-16T15:36:48.437" v="325" actId="2696"/>
        <pc:sldMkLst>
          <pc:docMk/>
          <pc:sldMk cId="3145611089" sldId="327"/>
        </pc:sldMkLst>
      </pc:sldChg>
      <pc:sldChg chg="del">
        <pc:chgData name="James Clegg" userId="c6df1435-7a36-4b38-be4d-16e68e91152f" providerId="ADAL" clId="{C9AA5A81-ADD6-4958-866A-A451CD9A1599}" dt="2020-11-16T15:36:48.469" v="326" actId="2696"/>
        <pc:sldMkLst>
          <pc:docMk/>
          <pc:sldMk cId="1865757423" sldId="328"/>
        </pc:sldMkLst>
      </pc:sldChg>
      <pc:sldChg chg="addSp delSp modSp addAnim delAnim modAnim">
        <pc:chgData name="James Clegg" userId="c6df1435-7a36-4b38-be4d-16e68e91152f" providerId="ADAL" clId="{C9AA5A81-ADD6-4958-866A-A451CD9A1599}" dt="2020-11-16T15:52:48.191" v="692" actId="478"/>
        <pc:sldMkLst>
          <pc:docMk/>
          <pc:sldMk cId="18733746" sldId="329"/>
        </pc:sldMkLst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" creationId="{9FE32E3A-7FD9-40B3-8545-947B4D0CCDDF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" creationId="{A5B7FC60-7CA3-4BED-A0AD-C8BACDAC7431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" creationId="{F22E762E-B011-41EF-AC62-C32C6F20F691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" creationId="{589495A2-D1ED-4306-9E95-B8BC48B7FCCE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" creationId="{934EE2CE-0A5E-471C-B8F5-C4CD59290D6A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" creationId="{A1EB2A8E-8C79-4953-886A-F06E9015CA97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9" creationId="{45CC9FAB-62E4-4CDE-BAB3-D293A660C28A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0" creationId="{1AE4A6C1-BE8E-4CB8-BEFA-CD9D12B534F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1" creationId="{0D35CA39-120F-4F34-AC8F-EF62C11CEECC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2" creationId="{C98BE440-1693-4521-AB30-317449962EBC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3" creationId="{22E6E4F5-B417-41F3-9EF1-0014C4B73761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4" creationId="{9A7BF24A-9350-46F9-9463-8BBC5C595F7A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5" creationId="{9B4CD393-A2A7-4C7F-B8C2-34D5F0E7EA22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6" creationId="{B020FC2C-5378-42C5-9677-15333D2AFD5B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7" creationId="{28415E6E-46AA-4DE8-BF86-5C436E8BF8A5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8" creationId="{88ED3097-20FF-4B33-A1E2-C9810493B8D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19" creationId="{5D804C2C-FB5E-4CC3-81D8-6A3DB06F07AD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0" creationId="{49392F89-1954-4078-A969-AFE4EDFB2FFB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1" creationId="{63F7762F-2091-496D-B512-5F4C9257FD84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2" creationId="{85DB9CBC-DF31-4DE1-8222-2EE2B9EC1C1E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3" creationId="{859BD0E3-F482-4675-A406-B421CF32202E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4" creationId="{ACE134FD-AE38-4306-BE02-A3EB8DA513D7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5" creationId="{4C55F409-5646-46C1-BB1B-54F0D9D66E41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6" creationId="{0D12E3D8-F9AE-4470-B948-10E64FED9A9B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7" creationId="{26C7E70A-9755-4C5E-BD1F-D4FE23F9A1F8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8" creationId="{120F0EB9-18A8-4E10-BC04-2812D9593E53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29" creationId="{A71330D0-F69C-4E09-8DA9-4D6BEC879F5C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0" creationId="{E0F503BD-FFF0-49CD-9693-9307EA82980C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1" creationId="{F69A5826-D1D3-45DB-AC4C-BF2D5F25B163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2" creationId="{E55B607F-5523-4FD4-8335-3A2CEF1CD882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3" creationId="{C2630620-BA25-4893-9AEA-DF0BE6803854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4" creationId="{5790809E-7E98-4D66-BE40-0743002D7644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5" creationId="{06B389C9-2C37-4250-925D-0528A7DD62DE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6" creationId="{3888A14D-968D-4BFD-8088-BFA30FE06EDC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7" creationId="{D00589F3-F09B-4E0F-8867-23DD909AF689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8" creationId="{719564FD-207C-4231-8CB9-2CBB767BF812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39" creationId="{66A99196-BB70-472C-81F7-C2BDDC7A3B1D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0" creationId="{B0309024-B9C7-49AE-A188-16E7F716CC04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1" creationId="{E2044CA2-8DC3-498F-92AC-CE49C75FF394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2" creationId="{E3601D08-173C-4491-BF7D-6576B109E322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3" creationId="{FA2A0BC6-C47C-4AAC-A0DE-3147BC412806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4" creationId="{69615E27-36EB-42ED-B27B-FEE7F9E93EFC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5" creationId="{8F00CDB0-0FE2-449E-B176-A2D949C2FE58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6" creationId="{B2DB337C-24FE-463E-8116-9EEFE1020B95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7" creationId="{0CC6932A-9980-4527-85A2-E674684A0054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8" creationId="{3CA0C7E1-D6FE-4440-BF50-1EB771033D5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49" creationId="{8050E3B5-251D-48D0-9302-CF15B7436A66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0" creationId="{37EBB7F4-564E-4C51-A437-21FDFEE8AF98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1" creationId="{9872C7A8-AF31-4448-AA0F-6CDDC47DA92D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2" creationId="{AB0E001F-91BA-42E9-8593-6F41291496E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3" creationId="{AE6B313E-54C1-450F-9D78-6BD258F05A04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4" creationId="{A5FDA99B-6595-42CB-A9A7-3068FB41D961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5" creationId="{F57062F2-74D7-4B80-8CF5-E1D48AFAB6BB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6" creationId="{E1854A5A-3D68-4141-843A-F48374304CF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7" creationId="{A9118B3B-5176-4921-8D1F-760F3EA339D7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8" creationId="{7D5D6A61-FEEC-4187-B0FA-568E761AADF8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59" creationId="{FAA8192D-FB90-45FB-9A55-C4E7FB04DADB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0" creationId="{F4D98108-72E3-43AB-8D57-EC65E013AA29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1" creationId="{8ED4E08C-5E50-41C4-A4E8-130C7AC4DDDD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2" creationId="{B63F8F73-4032-48F0-9084-9730FA624F3F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3" creationId="{AB3E2926-17AA-4061-B7F6-26A0406F845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4" creationId="{DEFC93B3-B97A-42E0-91A0-86EF3BACDBC9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5" creationId="{79BCD3D7-E6E5-4ADA-8998-2B569B31431A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6" creationId="{5B622DC3-CCEA-4870-9939-7F8F338945AE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7" creationId="{1B1A34DA-91BB-4325-ADB1-07016DC60724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8" creationId="{8DD58F22-4B25-4DFF-92F6-5C914D79F83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69" creationId="{34153D97-CDC9-4914-BEC9-1D10EB5FC0B5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0" creationId="{EF3AC00F-6B1D-4661-9538-B76AA18A4A71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1" creationId="{2F97981D-C47F-440E-B506-95B74CC3F26D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2" creationId="{95F1CABB-EE48-42D1-A410-5FF9A4100FEE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3" creationId="{E7704488-08D9-4566-AD46-6D6736F3F94B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4" creationId="{6D54A349-7249-444C-AFD3-7E693F666CEB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5" creationId="{2A3A3FC4-BF54-4FE7-9FD4-DFF51437FE82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6" creationId="{9A4E2CD9-2D56-4C26-BC1A-0922D48C523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7" creationId="{4CCC368D-049B-4926-9232-3EDEA1E79F3E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8" creationId="{D6648853-7945-4A19-B4A5-7BF14090BE42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79" creationId="{843B50A4-4F8A-42A8-B9F5-FDC0D7C4D99D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0" creationId="{B7EBFA66-D2E4-4490-B803-1AED553A76BC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1" creationId="{3F5DE6D2-9542-443B-BF68-A6006AE13F89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2" creationId="{09850FDE-229B-4AB7-BE4F-355158516752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3" creationId="{C85EAB00-5208-4426-AB58-F46193A4EAA3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4" creationId="{0F16DF3B-D7D5-4C7A-B4F6-98D9F188B398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5" creationId="{26099411-7B54-4A8A-8C52-8AB4F6E30B03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6" creationId="{5244F199-0061-414C-93AE-9BAC88A63C29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7" creationId="{CA1AA38D-BEAC-49E8-ABD5-46D088918E20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8" creationId="{F55EE79B-5116-40F9-A3E5-1481CCEC6EEC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89" creationId="{B331FD23-46CA-48FB-BBD2-311ADF042743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90" creationId="{03ABC647-7B48-4CD9-8CB0-C4D3AD287FA6}"/>
          </ac:spMkLst>
        </pc:spChg>
        <pc:spChg chg="del">
          <ac:chgData name="James Clegg" userId="c6df1435-7a36-4b38-be4d-16e68e91152f" providerId="ADAL" clId="{C9AA5A81-ADD6-4958-866A-A451CD9A1599}" dt="2020-11-16T15:37:42.133" v="327" actId="478"/>
          <ac:spMkLst>
            <pc:docMk/>
            <pc:sldMk cId="18733746" sldId="329"/>
            <ac:spMk id="91" creationId="{22FA013B-E3D1-4EB2-9D5A-314841A1D77B}"/>
          </ac:spMkLst>
        </pc:spChg>
        <pc:spChg chg="add del mod">
          <ac:chgData name="James Clegg" userId="c6df1435-7a36-4b38-be4d-16e68e91152f" providerId="ADAL" clId="{C9AA5A81-ADD6-4958-866A-A451CD9A1599}" dt="2020-11-16T15:52:48.191" v="692" actId="478"/>
          <ac:spMkLst>
            <pc:docMk/>
            <pc:sldMk cId="18733746" sldId="329"/>
            <ac:spMk id="95" creationId="{CBA00802-F598-424E-9AAD-48585E294062}"/>
          </ac:spMkLst>
        </pc:spChg>
        <pc:spChg chg="add mod">
          <ac:chgData name="James Clegg" userId="c6df1435-7a36-4b38-be4d-16e68e91152f" providerId="ADAL" clId="{C9AA5A81-ADD6-4958-866A-A451CD9A1599}" dt="2020-11-16T15:41:08.299" v="518" actId="1076"/>
          <ac:spMkLst>
            <pc:docMk/>
            <pc:sldMk cId="18733746" sldId="329"/>
            <ac:spMk id="96" creationId="{B562C9FF-7FAA-469B-80C8-42244C09183B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97" creationId="{460E66AB-D9CD-4C36-9131-D00900700061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98" creationId="{9DE78294-F8AD-473C-BDCF-593A89A71498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99" creationId="{3BB9450F-6601-4539-BC3A-D253F671422F}"/>
          </ac:spMkLst>
        </pc:spChg>
        <pc:spChg chg="add mod">
          <ac:chgData name="James Clegg" userId="c6df1435-7a36-4b38-be4d-16e68e91152f" providerId="ADAL" clId="{C9AA5A81-ADD6-4958-866A-A451CD9A1599}" dt="2020-11-16T15:43:39.493" v="544" actId="1076"/>
          <ac:spMkLst>
            <pc:docMk/>
            <pc:sldMk cId="18733746" sldId="329"/>
            <ac:spMk id="100" creationId="{BCD33B65-9FAB-486C-8A8C-A85F31CE4B4F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1" creationId="{5EAB9989-10E0-41FE-B87C-EC50A044828D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2" creationId="{128E7282-23DD-4151-A3B1-E18C7A738770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3" creationId="{0A578E3E-BDD0-4D71-B887-51E0BED8B2D0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4" creationId="{8C1E6839-4049-4116-B13F-E439ADA720FF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5" creationId="{EE1C1662-13D4-4CEC-B10C-9780E7BC45D8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6" creationId="{2D3AC0B6-FB38-4029-BAE0-6E37C0610912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7" creationId="{B680DADF-854A-4FE0-94D0-96D72E5A88C8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8" creationId="{2584D7F7-65A9-4E26-8018-9EA832CF9B0E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09" creationId="{671938E1-5897-4897-B411-430A21CDE7B1}"/>
          </ac:spMkLst>
        </pc:spChg>
        <pc:spChg chg="add mod">
          <ac:chgData name="James Clegg" userId="c6df1435-7a36-4b38-be4d-16e68e91152f" providerId="ADAL" clId="{C9AA5A81-ADD6-4958-866A-A451CD9A1599}" dt="2020-11-16T15:42:42.713" v="530" actId="1076"/>
          <ac:spMkLst>
            <pc:docMk/>
            <pc:sldMk cId="18733746" sldId="329"/>
            <ac:spMk id="110" creationId="{62021C96-8B56-4F43-8B21-1C7F9A3C254A}"/>
          </ac:spMkLst>
        </pc:spChg>
        <pc:spChg chg="add mod">
          <ac:chgData name="James Clegg" userId="c6df1435-7a36-4b38-be4d-16e68e91152f" providerId="ADAL" clId="{C9AA5A81-ADD6-4958-866A-A451CD9A1599}" dt="2020-11-16T15:45:11.975" v="567" actId="1076"/>
          <ac:spMkLst>
            <pc:docMk/>
            <pc:sldMk cId="18733746" sldId="329"/>
            <ac:spMk id="111" creationId="{A65983D3-D10D-40D6-A027-36E3AF6F7157}"/>
          </ac:spMkLst>
        </pc:spChg>
        <pc:spChg chg="add mod">
          <ac:chgData name="James Clegg" userId="c6df1435-7a36-4b38-be4d-16e68e91152f" providerId="ADAL" clId="{C9AA5A81-ADD6-4958-866A-A451CD9A1599}" dt="2020-11-16T15:43:34.310" v="541" actId="14100"/>
          <ac:spMkLst>
            <pc:docMk/>
            <pc:sldMk cId="18733746" sldId="329"/>
            <ac:spMk id="112" creationId="{F20E7830-E4D3-42FB-8438-3AF42DDF4348}"/>
          </ac:spMkLst>
        </pc:spChg>
        <pc:spChg chg="add mod">
          <ac:chgData name="James Clegg" userId="c6df1435-7a36-4b38-be4d-16e68e91152f" providerId="ADAL" clId="{C9AA5A81-ADD6-4958-866A-A451CD9A1599}" dt="2020-11-16T15:43:52.233" v="547" actId="14100"/>
          <ac:spMkLst>
            <pc:docMk/>
            <pc:sldMk cId="18733746" sldId="329"/>
            <ac:spMk id="113" creationId="{61BE3A97-EB3E-4139-A1F2-F3E52CE8DBE1}"/>
          </ac:spMkLst>
        </pc:spChg>
        <pc:spChg chg="add mod">
          <ac:chgData name="James Clegg" userId="c6df1435-7a36-4b38-be4d-16e68e91152f" providerId="ADAL" clId="{C9AA5A81-ADD6-4958-866A-A451CD9A1599}" dt="2020-11-16T15:46:56.204" v="596" actId="555"/>
          <ac:spMkLst>
            <pc:docMk/>
            <pc:sldMk cId="18733746" sldId="329"/>
            <ac:spMk id="114" creationId="{13BCF995-1D7A-4ADC-BF42-6844B3F9348E}"/>
          </ac:spMkLst>
        </pc:spChg>
        <pc:spChg chg="add mod">
          <ac:chgData name="James Clegg" userId="c6df1435-7a36-4b38-be4d-16e68e91152f" providerId="ADAL" clId="{C9AA5A81-ADD6-4958-866A-A451CD9A1599}" dt="2020-11-16T15:45:36.803" v="577" actId="1035"/>
          <ac:spMkLst>
            <pc:docMk/>
            <pc:sldMk cId="18733746" sldId="329"/>
            <ac:spMk id="115" creationId="{C9EFAC17-E42B-464B-874A-199B57C19245}"/>
          </ac:spMkLst>
        </pc:spChg>
        <pc:spChg chg="add mod">
          <ac:chgData name="James Clegg" userId="c6df1435-7a36-4b38-be4d-16e68e91152f" providerId="ADAL" clId="{C9AA5A81-ADD6-4958-866A-A451CD9A1599}" dt="2020-11-16T15:46:56.204" v="596" actId="555"/>
          <ac:spMkLst>
            <pc:docMk/>
            <pc:sldMk cId="18733746" sldId="329"/>
            <ac:spMk id="116" creationId="{932BC387-74E0-4E58-9372-EC7FBF98745E}"/>
          </ac:spMkLst>
        </pc:spChg>
        <pc:spChg chg="add mod">
          <ac:chgData name="James Clegg" userId="c6df1435-7a36-4b38-be4d-16e68e91152f" providerId="ADAL" clId="{C9AA5A81-ADD6-4958-866A-A451CD9A1599}" dt="2020-11-16T15:46:56.204" v="596" actId="555"/>
          <ac:spMkLst>
            <pc:docMk/>
            <pc:sldMk cId="18733746" sldId="329"/>
            <ac:spMk id="117" creationId="{3CD9F777-C844-4775-98E9-A8706527F53F}"/>
          </ac:spMkLst>
        </pc:spChg>
        <pc:spChg chg="add mod">
          <ac:chgData name="James Clegg" userId="c6df1435-7a36-4b38-be4d-16e68e91152f" providerId="ADAL" clId="{C9AA5A81-ADD6-4958-866A-A451CD9A1599}" dt="2020-11-16T15:47:40.361" v="611" actId="1076"/>
          <ac:spMkLst>
            <pc:docMk/>
            <pc:sldMk cId="18733746" sldId="329"/>
            <ac:spMk id="118" creationId="{D98CB45E-5694-4D9C-B11A-1BF3C6E74CAD}"/>
          </ac:spMkLst>
        </pc:spChg>
        <pc:spChg chg="add mod">
          <ac:chgData name="James Clegg" userId="c6df1435-7a36-4b38-be4d-16e68e91152f" providerId="ADAL" clId="{C9AA5A81-ADD6-4958-866A-A451CD9A1599}" dt="2020-11-16T15:47:33.779" v="610" actId="1038"/>
          <ac:spMkLst>
            <pc:docMk/>
            <pc:sldMk cId="18733746" sldId="329"/>
            <ac:spMk id="119" creationId="{4472104C-0996-48D5-B2BA-613B94ADBAF6}"/>
          </ac:spMkLst>
        </pc:spChg>
        <pc:spChg chg="add mod">
          <ac:chgData name="James Clegg" userId="c6df1435-7a36-4b38-be4d-16e68e91152f" providerId="ADAL" clId="{C9AA5A81-ADD6-4958-866A-A451CD9A1599}" dt="2020-11-16T15:47:59.413" v="617" actId="20577"/>
          <ac:spMkLst>
            <pc:docMk/>
            <pc:sldMk cId="18733746" sldId="329"/>
            <ac:spMk id="120" creationId="{C46E7A80-5A5D-46DC-97D2-EE364938A27F}"/>
          </ac:spMkLst>
        </pc:spChg>
        <pc:spChg chg="add del mod">
          <ac:chgData name="James Clegg" userId="c6df1435-7a36-4b38-be4d-16e68e91152f" providerId="ADAL" clId="{C9AA5A81-ADD6-4958-866A-A451CD9A1599}" dt="2020-11-16T15:52:47.605" v="691" actId="478"/>
          <ac:spMkLst>
            <pc:docMk/>
            <pc:sldMk cId="18733746" sldId="329"/>
            <ac:spMk id="121" creationId="{2259F41C-B8B8-45A1-B1DE-FDB3B9CDF28C}"/>
          </ac:spMkLst>
        </pc:spChg>
        <pc:spChg chg="add mod">
          <ac:chgData name="James Clegg" userId="c6df1435-7a36-4b38-be4d-16e68e91152f" providerId="ADAL" clId="{C9AA5A81-ADD6-4958-866A-A451CD9A1599}" dt="2020-11-16T15:48:32.241" v="635" actId="1037"/>
          <ac:spMkLst>
            <pc:docMk/>
            <pc:sldMk cId="18733746" sldId="329"/>
            <ac:spMk id="122" creationId="{C75FAE3A-D189-43C3-8148-119D416C1C9F}"/>
          </ac:spMkLst>
        </pc:spChg>
        <pc:spChg chg="add mod">
          <ac:chgData name="James Clegg" userId="c6df1435-7a36-4b38-be4d-16e68e91152f" providerId="ADAL" clId="{C9AA5A81-ADD6-4958-866A-A451CD9A1599}" dt="2020-11-16T15:48:43.081" v="639" actId="207"/>
          <ac:spMkLst>
            <pc:docMk/>
            <pc:sldMk cId="18733746" sldId="329"/>
            <ac:spMk id="123" creationId="{76CBB7A1-94DB-4E29-92B2-A391341811ED}"/>
          </ac:spMkLst>
        </pc:spChg>
        <pc:spChg chg="add mod">
          <ac:chgData name="James Clegg" userId="c6df1435-7a36-4b38-be4d-16e68e91152f" providerId="ADAL" clId="{C9AA5A81-ADD6-4958-866A-A451CD9A1599}" dt="2020-11-16T15:52:03.943" v="687" actId="1076"/>
          <ac:spMkLst>
            <pc:docMk/>
            <pc:sldMk cId="18733746" sldId="329"/>
            <ac:spMk id="124" creationId="{30B97FAB-6C58-4004-8C64-D6CC16CED76C}"/>
          </ac:spMkLst>
        </pc:spChg>
        <pc:picChg chg="add mod">
          <ac:chgData name="James Clegg" userId="c6df1435-7a36-4b38-be4d-16e68e91152f" providerId="ADAL" clId="{C9AA5A81-ADD6-4958-866A-A451CD9A1599}" dt="2020-11-16T15:39:50.979" v="430" actId="1076"/>
          <ac:picMkLst>
            <pc:docMk/>
            <pc:sldMk cId="18733746" sldId="329"/>
            <ac:picMk id="92" creationId="{74C1F34F-0783-49C2-B4F5-47D4E8BDC2E1}"/>
          </ac:picMkLst>
        </pc:picChg>
        <pc:picChg chg="add mod">
          <ac:chgData name="James Clegg" userId="c6df1435-7a36-4b38-be4d-16e68e91152f" providerId="ADAL" clId="{C9AA5A81-ADD6-4958-866A-A451CD9A1599}" dt="2020-11-16T15:41:08.299" v="518" actId="1076"/>
          <ac:picMkLst>
            <pc:docMk/>
            <pc:sldMk cId="18733746" sldId="329"/>
            <ac:picMk id="94" creationId="{2306FA00-D843-485E-B155-4DE3723A521D}"/>
          </ac:picMkLst>
        </pc:picChg>
      </pc:sldChg>
      <pc:sldChg chg="del">
        <pc:chgData name="James Clegg" userId="c6df1435-7a36-4b38-be4d-16e68e91152f" providerId="ADAL" clId="{C9AA5A81-ADD6-4958-866A-A451CD9A1599}" dt="2020-11-16T16:13:18.451" v="1025" actId="2696"/>
        <pc:sldMkLst>
          <pc:docMk/>
          <pc:sldMk cId="842147243" sldId="330"/>
        </pc:sldMkLst>
      </pc:sldChg>
      <pc:sldChg chg="del">
        <pc:chgData name="James Clegg" userId="c6df1435-7a36-4b38-be4d-16e68e91152f" providerId="ADAL" clId="{C9AA5A81-ADD6-4958-866A-A451CD9A1599}" dt="2020-11-16T16:13:20.308" v="1026" actId="2696"/>
        <pc:sldMkLst>
          <pc:docMk/>
          <pc:sldMk cId="2378293078" sldId="331"/>
        </pc:sldMkLst>
      </pc:sldChg>
      <pc:sldChg chg="addSp delSp modSp delAnim">
        <pc:chgData name="James Clegg" userId="c6df1435-7a36-4b38-be4d-16e68e91152f" providerId="ADAL" clId="{C9AA5A81-ADD6-4958-866A-A451CD9A1599}" dt="2020-11-16T16:37:41.068" v="1436" actId="1076"/>
        <pc:sldMkLst>
          <pc:docMk/>
          <pc:sldMk cId="2787908937" sldId="332"/>
        </pc:sldMkLst>
        <pc:spChg chg="mod">
          <ac:chgData name="James Clegg" userId="c6df1435-7a36-4b38-be4d-16e68e91152f" providerId="ADAL" clId="{C9AA5A81-ADD6-4958-866A-A451CD9A1599}" dt="2020-11-16T16:36:51.856" v="1412" actId="1038"/>
          <ac:spMkLst>
            <pc:docMk/>
            <pc:sldMk cId="2787908937" sldId="332"/>
            <ac:spMk id="4" creationId="{17697878-D216-4EDE-9442-5F516D5AE218}"/>
          </ac:spMkLst>
        </pc:spChg>
        <pc:spChg chg="mod">
          <ac:chgData name="James Clegg" userId="c6df1435-7a36-4b38-be4d-16e68e91152f" providerId="ADAL" clId="{C9AA5A81-ADD6-4958-866A-A451CD9A1599}" dt="2020-11-16T16:36:54.405" v="1417" actId="1038"/>
          <ac:spMkLst>
            <pc:docMk/>
            <pc:sldMk cId="2787908937" sldId="332"/>
            <ac:spMk id="5" creationId="{50A466F8-4670-448A-B172-17B5944A8340}"/>
          </ac:spMkLst>
        </pc:spChg>
        <pc:spChg chg="mod">
          <ac:chgData name="James Clegg" userId="c6df1435-7a36-4b38-be4d-16e68e91152f" providerId="ADAL" clId="{C9AA5A81-ADD6-4958-866A-A451CD9A1599}" dt="2020-11-16T16:36:56.405" v="1421" actId="1038"/>
          <ac:spMkLst>
            <pc:docMk/>
            <pc:sldMk cId="2787908937" sldId="332"/>
            <ac:spMk id="6" creationId="{A3C73450-7E15-42E6-9258-EE2966FD58DA}"/>
          </ac:spMkLst>
        </pc:spChg>
        <pc:spChg chg="mod">
          <ac:chgData name="James Clegg" userId="c6df1435-7a36-4b38-be4d-16e68e91152f" providerId="ADAL" clId="{C9AA5A81-ADD6-4958-866A-A451CD9A1599}" dt="2020-11-16T16:37:06.201" v="1424" actId="20577"/>
          <ac:spMkLst>
            <pc:docMk/>
            <pc:sldMk cId="2787908937" sldId="332"/>
            <ac:spMk id="7" creationId="{1586B815-9E3B-4595-914D-1224B3C30F5B}"/>
          </ac:spMkLst>
        </pc:spChg>
        <pc:spChg chg="mod">
          <ac:chgData name="James Clegg" userId="c6df1435-7a36-4b38-be4d-16e68e91152f" providerId="ADAL" clId="{C9AA5A81-ADD6-4958-866A-A451CD9A1599}" dt="2020-11-16T16:37:12.740" v="1426" actId="20577"/>
          <ac:spMkLst>
            <pc:docMk/>
            <pc:sldMk cId="2787908937" sldId="332"/>
            <ac:spMk id="8" creationId="{7611F204-3E1F-4E4C-9DAD-DBCBEA6A0CFB}"/>
          </ac:spMkLst>
        </pc:spChg>
        <pc:spChg chg="mod">
          <ac:chgData name="James Clegg" userId="c6df1435-7a36-4b38-be4d-16e68e91152f" providerId="ADAL" clId="{C9AA5A81-ADD6-4958-866A-A451CD9A1599}" dt="2020-11-16T16:37:19.607" v="1428" actId="20577"/>
          <ac:spMkLst>
            <pc:docMk/>
            <pc:sldMk cId="2787908937" sldId="332"/>
            <ac:spMk id="9" creationId="{25F83B2D-2D20-49F1-9124-0CD3C3050AFE}"/>
          </ac:spMkLst>
        </pc:spChg>
        <pc:spChg chg="mod">
          <ac:chgData name="James Clegg" userId="c6df1435-7a36-4b38-be4d-16e68e91152f" providerId="ADAL" clId="{C9AA5A81-ADD6-4958-866A-A451CD9A1599}" dt="2020-11-16T16:37:24.430" v="1431" actId="20577"/>
          <ac:spMkLst>
            <pc:docMk/>
            <pc:sldMk cId="2787908937" sldId="332"/>
            <ac:spMk id="10" creationId="{4C010881-CFBE-44E1-B0B3-FC91942C66C4}"/>
          </ac:spMkLst>
        </pc:spChg>
        <pc:spChg chg="mod">
          <ac:chgData name="James Clegg" userId="c6df1435-7a36-4b38-be4d-16e68e91152f" providerId="ADAL" clId="{C9AA5A81-ADD6-4958-866A-A451CD9A1599}" dt="2020-11-16T16:37:32.628" v="1433" actId="1076"/>
          <ac:spMkLst>
            <pc:docMk/>
            <pc:sldMk cId="2787908937" sldId="332"/>
            <ac:spMk id="11" creationId="{1B299177-9E5A-4236-BCCD-4CD207789DCA}"/>
          </ac:spMkLst>
        </pc:spChg>
        <pc:spChg chg="mod">
          <ac:chgData name="James Clegg" userId="c6df1435-7a36-4b38-be4d-16e68e91152f" providerId="ADAL" clId="{C9AA5A81-ADD6-4958-866A-A451CD9A1599}" dt="2020-11-16T16:37:41.068" v="1436" actId="1076"/>
          <ac:spMkLst>
            <pc:docMk/>
            <pc:sldMk cId="2787908937" sldId="332"/>
            <ac:spMk id="12" creationId="{2FF32003-FCD1-4215-A14B-A19CCDF97F1F}"/>
          </ac:spMkLst>
        </pc:spChg>
        <pc:spChg chg="del">
          <ac:chgData name="James Clegg" userId="c6df1435-7a36-4b38-be4d-16e68e91152f" providerId="ADAL" clId="{C9AA5A81-ADD6-4958-866A-A451CD9A1599}" dt="2020-11-16T16:35:46.402" v="1333" actId="478"/>
          <ac:spMkLst>
            <pc:docMk/>
            <pc:sldMk cId="2787908937" sldId="332"/>
            <ac:spMk id="37" creationId="{47666902-C396-4CB1-9618-F0FE185C9133}"/>
          </ac:spMkLst>
        </pc:spChg>
        <pc:spChg chg="del">
          <ac:chgData name="James Clegg" userId="c6df1435-7a36-4b38-be4d-16e68e91152f" providerId="ADAL" clId="{C9AA5A81-ADD6-4958-866A-A451CD9A1599}" dt="2020-11-16T16:36:00.044" v="1335" actId="478"/>
          <ac:spMkLst>
            <pc:docMk/>
            <pc:sldMk cId="2787908937" sldId="332"/>
            <ac:spMk id="38" creationId="{20FB73C1-8B1C-4E5B-82C0-2F02824081E1}"/>
          </ac:spMkLst>
        </pc:spChg>
        <pc:spChg chg="del">
          <ac:chgData name="James Clegg" userId="c6df1435-7a36-4b38-be4d-16e68e91152f" providerId="ADAL" clId="{C9AA5A81-ADD6-4958-866A-A451CD9A1599}" dt="2020-11-16T16:35:50.363" v="1334" actId="478"/>
          <ac:spMkLst>
            <pc:docMk/>
            <pc:sldMk cId="2787908937" sldId="332"/>
            <ac:spMk id="41" creationId="{CC3175D2-8C8A-4EFA-AA0D-7D869906C39C}"/>
          </ac:spMkLst>
        </pc:spChg>
        <pc:spChg chg="del">
          <ac:chgData name="James Clegg" userId="c6df1435-7a36-4b38-be4d-16e68e91152f" providerId="ADAL" clId="{C9AA5A81-ADD6-4958-866A-A451CD9A1599}" dt="2020-11-16T16:35:50.363" v="1334" actId="478"/>
          <ac:spMkLst>
            <pc:docMk/>
            <pc:sldMk cId="2787908937" sldId="332"/>
            <ac:spMk id="42" creationId="{8A86F3A7-8F97-48DE-93C4-B9386CA0E558}"/>
          </ac:spMkLst>
        </pc:spChg>
        <pc:spChg chg="del">
          <ac:chgData name="James Clegg" userId="c6df1435-7a36-4b38-be4d-16e68e91152f" providerId="ADAL" clId="{C9AA5A81-ADD6-4958-866A-A451CD9A1599}" dt="2020-11-16T16:35:50.363" v="1334" actId="478"/>
          <ac:spMkLst>
            <pc:docMk/>
            <pc:sldMk cId="2787908937" sldId="332"/>
            <ac:spMk id="59" creationId="{A2D81BA0-4562-4E9F-9D74-FDB41C4600E7}"/>
          </ac:spMkLst>
        </pc:spChg>
        <pc:spChg chg="del">
          <ac:chgData name="James Clegg" userId="c6df1435-7a36-4b38-be4d-16e68e91152f" providerId="ADAL" clId="{C9AA5A81-ADD6-4958-866A-A451CD9A1599}" dt="2020-11-16T16:35:50.363" v="1334" actId="478"/>
          <ac:spMkLst>
            <pc:docMk/>
            <pc:sldMk cId="2787908937" sldId="332"/>
            <ac:spMk id="61" creationId="{30D7961E-F99B-4BF8-9068-0696CCD66589}"/>
          </ac:spMkLst>
        </pc:spChg>
        <pc:spChg chg="add ord">
          <ac:chgData name="James Clegg" userId="c6df1435-7a36-4b38-be4d-16e68e91152f" providerId="ADAL" clId="{C9AA5A81-ADD6-4958-866A-A451CD9A1599}" dt="2020-11-16T16:36:07.848" v="1337" actId="167"/>
          <ac:spMkLst>
            <pc:docMk/>
            <pc:sldMk cId="2787908937" sldId="332"/>
            <ac:spMk id="63" creationId="{6D95CFD0-6548-4488-8CE5-FB1962358370}"/>
          </ac:spMkLst>
        </pc:spChg>
        <pc:spChg chg="add">
          <ac:chgData name="James Clegg" userId="c6df1435-7a36-4b38-be4d-16e68e91152f" providerId="ADAL" clId="{C9AA5A81-ADD6-4958-866A-A451CD9A1599}" dt="2020-11-16T16:36:00.324" v="1336"/>
          <ac:spMkLst>
            <pc:docMk/>
            <pc:sldMk cId="2787908937" sldId="332"/>
            <ac:spMk id="67" creationId="{5FACEA83-E16C-4F17-90AB-DA28446BA1F5}"/>
          </ac:spMkLst>
        </pc:spChg>
        <pc:grpChg chg="del">
          <ac:chgData name="James Clegg" userId="c6df1435-7a36-4b38-be4d-16e68e91152f" providerId="ADAL" clId="{C9AA5A81-ADD6-4958-866A-A451CD9A1599}" dt="2020-11-16T16:35:50.363" v="1334" actId="478"/>
          <ac:grpSpMkLst>
            <pc:docMk/>
            <pc:sldMk cId="2787908937" sldId="332"/>
            <ac:grpSpMk id="43" creationId="{0A2A529A-7151-4984-9057-D53EF5DE7C5E}"/>
          </ac:grpSpMkLst>
        </pc:grpChg>
        <pc:grpChg chg="del">
          <ac:chgData name="James Clegg" userId="c6df1435-7a36-4b38-be4d-16e68e91152f" providerId="ADAL" clId="{C9AA5A81-ADD6-4958-866A-A451CD9A1599}" dt="2020-11-16T16:35:50.363" v="1334" actId="478"/>
          <ac:grpSpMkLst>
            <pc:docMk/>
            <pc:sldMk cId="2787908937" sldId="332"/>
            <ac:grpSpMk id="46" creationId="{738D1C96-3EF3-479D-926B-4E04189E3D5B}"/>
          </ac:grpSpMkLst>
        </pc:grpChg>
        <pc:grpChg chg="del">
          <ac:chgData name="James Clegg" userId="c6df1435-7a36-4b38-be4d-16e68e91152f" providerId="ADAL" clId="{C9AA5A81-ADD6-4958-866A-A451CD9A1599}" dt="2020-11-16T16:35:50.363" v="1334" actId="478"/>
          <ac:grpSpMkLst>
            <pc:docMk/>
            <pc:sldMk cId="2787908937" sldId="332"/>
            <ac:grpSpMk id="49" creationId="{78B7471C-4B1E-4F71-98AA-519E7FFA6B48}"/>
          </ac:grpSpMkLst>
        </pc:grpChg>
        <pc:grpChg chg="del">
          <ac:chgData name="James Clegg" userId="c6df1435-7a36-4b38-be4d-16e68e91152f" providerId="ADAL" clId="{C9AA5A81-ADD6-4958-866A-A451CD9A1599}" dt="2020-11-16T16:35:50.363" v="1334" actId="478"/>
          <ac:grpSpMkLst>
            <pc:docMk/>
            <pc:sldMk cId="2787908937" sldId="332"/>
            <ac:grpSpMk id="52" creationId="{BC7A2D5A-021E-4CB4-9312-6DE4CE0BE5C3}"/>
          </ac:grpSpMkLst>
        </pc:grpChg>
        <pc:grpChg chg="del">
          <ac:chgData name="James Clegg" userId="c6df1435-7a36-4b38-be4d-16e68e91152f" providerId="ADAL" clId="{C9AA5A81-ADD6-4958-866A-A451CD9A1599}" dt="2020-11-16T16:35:50.363" v="1334" actId="478"/>
          <ac:grpSpMkLst>
            <pc:docMk/>
            <pc:sldMk cId="2787908937" sldId="332"/>
            <ac:grpSpMk id="55" creationId="{3E35C468-8697-4DEC-B97A-7F1501797935}"/>
          </ac:grpSpMkLst>
        </pc:grpChg>
        <pc:picChg chg="del">
          <ac:chgData name="James Clegg" userId="c6df1435-7a36-4b38-be4d-16e68e91152f" providerId="ADAL" clId="{C9AA5A81-ADD6-4958-866A-A451CD9A1599}" dt="2020-11-16T16:35:50.363" v="1334" actId="478"/>
          <ac:picMkLst>
            <pc:docMk/>
            <pc:sldMk cId="2787908937" sldId="332"/>
            <ac:picMk id="39" creationId="{A6411E9E-C572-463C-A141-8099038ED326}"/>
          </ac:picMkLst>
        </pc:pic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58" creationId="{A02005A0-E8D0-4B07-9712-B9B78EE7A1F0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60" creationId="{C85F1F7D-EFF1-43A0-BBE9-F6EA0761C22D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62" creationId="{ACBE79B4-DC74-4543-8AA0-4B31CA3AF881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64" creationId="{72F7DBF9-F89C-4D82-AC44-973792798A08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65" creationId="{BD0484BD-61C1-48C2-B462-B4D60C7E4ECD}"/>
          </ac:cxnSpMkLst>
        </pc:cxnChg>
        <pc:cxnChg chg="del mod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66" creationId="{057CB2D0-97F6-4A83-981D-5BF9E84A4F99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68" creationId="{BABDFD3F-5CF9-4F09-8955-07A4F277CB67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70" creationId="{943CE700-CDC3-4C46-965D-A2BCD7286E2E}"/>
          </ac:cxnSpMkLst>
        </pc:cxnChg>
        <pc:cxnChg chg="del mod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71" creationId="{6F79F882-1C1C-47AD-9FF8-16E444DC8391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72" creationId="{D126225D-3D8A-4524-A737-553EAF23FCC2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73" creationId="{371553B3-F93D-4442-842F-F532CCC2A62E}"/>
          </ac:cxnSpMkLst>
        </pc:cxnChg>
        <pc:cxnChg chg="del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75" creationId="{F6E904EA-855A-4078-8882-0DE4941B15A0}"/>
          </ac:cxnSpMkLst>
        </pc:cxnChg>
        <pc:cxnChg chg="del mod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76" creationId="{1142BF8F-FCDC-406F-A174-FC77501272A5}"/>
          </ac:cxnSpMkLst>
        </pc:cxnChg>
        <pc:cxnChg chg="del mod">
          <ac:chgData name="James Clegg" userId="c6df1435-7a36-4b38-be4d-16e68e91152f" providerId="ADAL" clId="{C9AA5A81-ADD6-4958-866A-A451CD9A1599}" dt="2020-11-16T16:35:50.363" v="1334" actId="478"/>
          <ac:cxnSpMkLst>
            <pc:docMk/>
            <pc:sldMk cId="2787908937" sldId="332"/>
            <ac:cxnSpMk id="79" creationId="{0CF4E90A-A183-4E20-8009-4C1958F6B285}"/>
          </ac:cxnSpMkLst>
        </pc:cxnChg>
      </pc:sldChg>
      <pc:sldChg chg="addSp modSp add modAnim">
        <pc:chgData name="James Clegg" userId="c6df1435-7a36-4b38-be4d-16e68e91152f" providerId="ADAL" clId="{C9AA5A81-ADD6-4958-866A-A451CD9A1599}" dt="2020-11-16T15:32:52.532" v="297"/>
        <pc:sldMkLst>
          <pc:docMk/>
          <pc:sldMk cId="3006192234" sldId="333"/>
        </pc:sldMkLst>
        <pc:spChg chg="add mod">
          <ac:chgData name="James Clegg" userId="c6df1435-7a36-4b38-be4d-16e68e91152f" providerId="ADAL" clId="{C9AA5A81-ADD6-4958-866A-A451CD9A1599}" dt="2020-11-16T14:07:40.454" v="139" actId="1076"/>
          <ac:spMkLst>
            <pc:docMk/>
            <pc:sldMk cId="3006192234" sldId="333"/>
            <ac:spMk id="2" creationId="{676EC469-ACBA-4787-8600-F19A265283E6}"/>
          </ac:spMkLst>
        </pc:spChg>
        <pc:spChg chg="add mod">
          <ac:chgData name="James Clegg" userId="c6df1435-7a36-4b38-be4d-16e68e91152f" providerId="ADAL" clId="{C9AA5A81-ADD6-4958-866A-A451CD9A1599}" dt="2020-11-16T14:07:40.454" v="139" actId="1076"/>
          <ac:spMkLst>
            <pc:docMk/>
            <pc:sldMk cId="3006192234" sldId="333"/>
            <ac:spMk id="3" creationId="{50018EFD-AE83-4D66-BF48-4E685755DE28}"/>
          </ac:spMkLst>
        </pc:spChg>
        <pc:spChg chg="add mod">
          <ac:chgData name="James Clegg" userId="c6df1435-7a36-4b38-be4d-16e68e91152f" providerId="ADAL" clId="{C9AA5A81-ADD6-4958-866A-A451CD9A1599}" dt="2020-11-16T14:07:40.454" v="139" actId="1076"/>
          <ac:spMkLst>
            <pc:docMk/>
            <pc:sldMk cId="3006192234" sldId="333"/>
            <ac:spMk id="4" creationId="{034EABBB-BEEB-406C-8BE1-B26360BFB2D2}"/>
          </ac:spMkLst>
        </pc:spChg>
        <pc:spChg chg="add mod">
          <ac:chgData name="James Clegg" userId="c6df1435-7a36-4b38-be4d-16e68e91152f" providerId="ADAL" clId="{C9AA5A81-ADD6-4958-866A-A451CD9A1599}" dt="2020-11-16T14:07:40.454" v="139" actId="1076"/>
          <ac:spMkLst>
            <pc:docMk/>
            <pc:sldMk cId="3006192234" sldId="333"/>
            <ac:spMk id="5" creationId="{83763364-C0C4-413D-9175-971A63A4959C}"/>
          </ac:spMkLst>
        </pc:spChg>
        <pc:spChg chg="add mod">
          <ac:chgData name="James Clegg" userId="c6df1435-7a36-4b38-be4d-16e68e91152f" providerId="ADAL" clId="{C9AA5A81-ADD6-4958-866A-A451CD9A1599}" dt="2020-11-16T15:26:35.758" v="212" actId="1035"/>
          <ac:spMkLst>
            <pc:docMk/>
            <pc:sldMk cId="3006192234" sldId="333"/>
            <ac:spMk id="10" creationId="{39EB728C-274A-4A18-B5E1-66EE5BCFB20F}"/>
          </ac:spMkLst>
        </pc:spChg>
        <pc:spChg chg="add mod">
          <ac:chgData name="James Clegg" userId="c6df1435-7a36-4b38-be4d-16e68e91152f" providerId="ADAL" clId="{C9AA5A81-ADD6-4958-866A-A451CD9A1599}" dt="2020-11-16T15:26:35.758" v="212" actId="1035"/>
          <ac:spMkLst>
            <pc:docMk/>
            <pc:sldMk cId="3006192234" sldId="333"/>
            <ac:spMk id="11" creationId="{154AD6B5-6763-42ED-A35B-27D98E28B3F7}"/>
          </ac:spMkLst>
        </pc:spChg>
        <pc:spChg chg="add mod">
          <ac:chgData name="James Clegg" userId="c6df1435-7a36-4b38-be4d-16e68e91152f" providerId="ADAL" clId="{C9AA5A81-ADD6-4958-866A-A451CD9A1599}" dt="2020-11-16T15:26:35.758" v="212" actId="1035"/>
          <ac:spMkLst>
            <pc:docMk/>
            <pc:sldMk cId="3006192234" sldId="333"/>
            <ac:spMk id="12" creationId="{34AB4928-5A5F-4C78-8C82-847D54A10F6D}"/>
          </ac:spMkLst>
        </pc:spChg>
        <pc:spChg chg="add mod">
          <ac:chgData name="James Clegg" userId="c6df1435-7a36-4b38-be4d-16e68e91152f" providerId="ADAL" clId="{C9AA5A81-ADD6-4958-866A-A451CD9A1599}" dt="2020-11-16T15:26:35.758" v="212" actId="1035"/>
          <ac:spMkLst>
            <pc:docMk/>
            <pc:sldMk cId="3006192234" sldId="333"/>
            <ac:spMk id="13" creationId="{08AF73C0-CC1F-4BAB-BA65-A723204244FA}"/>
          </ac:spMkLst>
        </pc:spChg>
        <pc:spChg chg="add mod">
          <ac:chgData name="James Clegg" userId="c6df1435-7a36-4b38-be4d-16e68e91152f" providerId="ADAL" clId="{C9AA5A81-ADD6-4958-866A-A451CD9A1599}" dt="2020-11-16T15:25:32.038" v="185" actId="14100"/>
          <ac:spMkLst>
            <pc:docMk/>
            <pc:sldMk cId="3006192234" sldId="333"/>
            <ac:spMk id="14" creationId="{EAE5640D-8236-47AB-B26C-BBFD259BDB2C}"/>
          </ac:spMkLst>
        </pc:spChg>
        <pc:spChg chg="add mod">
          <ac:chgData name="James Clegg" userId="c6df1435-7a36-4b38-be4d-16e68e91152f" providerId="ADAL" clId="{C9AA5A81-ADD6-4958-866A-A451CD9A1599}" dt="2020-11-16T15:25:42.893" v="201" actId="1037"/>
          <ac:spMkLst>
            <pc:docMk/>
            <pc:sldMk cId="3006192234" sldId="333"/>
            <ac:spMk id="15" creationId="{DF3F5754-045E-4436-BF1E-A72A004B9AA8}"/>
          </ac:spMkLst>
        </pc:spChg>
        <pc:spChg chg="add mod">
          <ac:chgData name="James Clegg" userId="c6df1435-7a36-4b38-be4d-16e68e91152f" providerId="ADAL" clId="{C9AA5A81-ADD6-4958-866A-A451CD9A1599}" dt="2020-11-16T15:28:58.583" v="253" actId="1076"/>
          <ac:spMkLst>
            <pc:docMk/>
            <pc:sldMk cId="3006192234" sldId="333"/>
            <ac:spMk id="16" creationId="{05C61267-951B-4B6A-9491-454DA327A855}"/>
          </ac:spMkLst>
        </pc:spChg>
        <pc:spChg chg="add mod">
          <ac:chgData name="James Clegg" userId="c6df1435-7a36-4b38-be4d-16e68e91152f" providerId="ADAL" clId="{C9AA5A81-ADD6-4958-866A-A451CD9A1599}" dt="2020-11-16T15:29:06.825" v="257" actId="20577"/>
          <ac:spMkLst>
            <pc:docMk/>
            <pc:sldMk cId="3006192234" sldId="333"/>
            <ac:spMk id="17" creationId="{B7A68306-C84D-4D38-9A15-4420FBC1DF0C}"/>
          </ac:spMkLst>
        </pc:spChg>
        <pc:spChg chg="add mod">
          <ac:chgData name="James Clegg" userId="c6df1435-7a36-4b38-be4d-16e68e91152f" providerId="ADAL" clId="{C9AA5A81-ADD6-4958-866A-A451CD9A1599}" dt="2020-11-16T15:29:53.310" v="271" actId="20577"/>
          <ac:spMkLst>
            <pc:docMk/>
            <pc:sldMk cId="3006192234" sldId="333"/>
            <ac:spMk id="18" creationId="{43346F33-8A13-4AB4-B88E-C143337503FC}"/>
          </ac:spMkLst>
        </pc:spChg>
        <pc:spChg chg="add mod">
          <ac:chgData name="James Clegg" userId="c6df1435-7a36-4b38-be4d-16e68e91152f" providerId="ADAL" clId="{C9AA5A81-ADD6-4958-866A-A451CD9A1599}" dt="2020-11-16T15:29:54.830" v="272" actId="20577"/>
          <ac:spMkLst>
            <pc:docMk/>
            <pc:sldMk cId="3006192234" sldId="333"/>
            <ac:spMk id="19" creationId="{4A886A2B-918F-4B90-880D-BAFA233E1C93}"/>
          </ac:spMkLst>
        </pc:spChg>
        <pc:spChg chg="add mod">
          <ac:chgData name="James Clegg" userId="c6df1435-7a36-4b38-be4d-16e68e91152f" providerId="ADAL" clId="{C9AA5A81-ADD6-4958-866A-A451CD9A1599}" dt="2020-11-16T15:30:45.205" v="278" actId="1076"/>
          <ac:spMkLst>
            <pc:docMk/>
            <pc:sldMk cId="3006192234" sldId="333"/>
            <ac:spMk id="20" creationId="{9E701CAB-005F-4B03-A6E9-D67E576E05F7}"/>
          </ac:spMkLst>
        </pc:spChg>
        <pc:spChg chg="add mod">
          <ac:chgData name="James Clegg" userId="c6df1435-7a36-4b38-be4d-16e68e91152f" providerId="ADAL" clId="{C9AA5A81-ADD6-4958-866A-A451CD9A1599}" dt="2020-11-16T15:32:02.045" v="292" actId="20577"/>
          <ac:spMkLst>
            <pc:docMk/>
            <pc:sldMk cId="3006192234" sldId="333"/>
            <ac:spMk id="21" creationId="{0E7648A2-1599-4616-8CA8-B0B030C3324A}"/>
          </ac:spMkLst>
        </pc:spChg>
        <pc:graphicFrameChg chg="add mod ord modGraphic">
          <ac:chgData name="James Clegg" userId="c6df1435-7a36-4b38-be4d-16e68e91152f" providerId="ADAL" clId="{C9AA5A81-ADD6-4958-866A-A451CD9A1599}" dt="2020-11-16T15:26:24.769" v="210" actId="552"/>
          <ac:graphicFrameMkLst>
            <pc:docMk/>
            <pc:sldMk cId="3006192234" sldId="333"/>
            <ac:graphicFrameMk id="6" creationId="{E14A127E-0275-45EB-957D-E731EA27BC86}"/>
          </ac:graphicFrameMkLst>
        </pc:graphicFrameChg>
        <pc:graphicFrameChg chg="add mod ord modGraphic">
          <ac:chgData name="James Clegg" userId="c6df1435-7a36-4b38-be4d-16e68e91152f" providerId="ADAL" clId="{C9AA5A81-ADD6-4958-866A-A451CD9A1599}" dt="2020-11-16T15:26:24.769" v="210" actId="552"/>
          <ac:graphicFrameMkLst>
            <pc:docMk/>
            <pc:sldMk cId="3006192234" sldId="333"/>
            <ac:graphicFrameMk id="7" creationId="{EA4AAD5E-CC75-4326-BDEC-031999043A1C}"/>
          </ac:graphicFrameMkLst>
        </pc:graphicFrameChg>
        <pc:graphicFrameChg chg="add mod ord modGraphic">
          <ac:chgData name="James Clegg" userId="c6df1435-7a36-4b38-be4d-16e68e91152f" providerId="ADAL" clId="{C9AA5A81-ADD6-4958-866A-A451CD9A1599}" dt="2020-11-16T15:26:24.769" v="210" actId="552"/>
          <ac:graphicFrameMkLst>
            <pc:docMk/>
            <pc:sldMk cId="3006192234" sldId="333"/>
            <ac:graphicFrameMk id="8" creationId="{B6974CB5-E4C1-47C0-8832-F948C7415DA0}"/>
          </ac:graphicFrameMkLst>
        </pc:graphicFrameChg>
        <pc:graphicFrameChg chg="add mod modGraphic">
          <ac:chgData name="James Clegg" userId="c6df1435-7a36-4b38-be4d-16e68e91152f" providerId="ADAL" clId="{C9AA5A81-ADD6-4958-866A-A451CD9A1599}" dt="2020-11-16T15:26:24.769" v="210" actId="552"/>
          <ac:graphicFrameMkLst>
            <pc:docMk/>
            <pc:sldMk cId="3006192234" sldId="333"/>
            <ac:graphicFrameMk id="9" creationId="{7E8A506B-5763-4013-9C90-E64D570517B7}"/>
          </ac:graphicFrameMkLst>
        </pc:graphicFrameChg>
      </pc:sldChg>
      <pc:sldChg chg="addSp delSp add del">
        <pc:chgData name="James Clegg" userId="c6df1435-7a36-4b38-be4d-16e68e91152f" providerId="ADAL" clId="{C9AA5A81-ADD6-4958-866A-A451CD9A1599}" dt="2020-11-16T15:33:48.172" v="302" actId="2696"/>
        <pc:sldMkLst>
          <pc:docMk/>
          <pc:sldMk cId="2424189798" sldId="334"/>
        </pc:sldMkLst>
        <pc:spChg chg="add del">
          <ac:chgData name="James Clegg" userId="c6df1435-7a36-4b38-be4d-16e68e91152f" providerId="ADAL" clId="{C9AA5A81-ADD6-4958-866A-A451CD9A1599}" dt="2020-11-16T15:33:46.832" v="301"/>
          <ac:spMkLst>
            <pc:docMk/>
            <pc:sldMk cId="2424189798" sldId="334"/>
            <ac:spMk id="2" creationId="{5C605171-6C93-41B2-A2FA-8495BAD804DC}"/>
          </ac:spMkLst>
        </pc:spChg>
        <pc:spChg chg="add del">
          <ac:chgData name="James Clegg" userId="c6df1435-7a36-4b38-be4d-16e68e91152f" providerId="ADAL" clId="{C9AA5A81-ADD6-4958-866A-A451CD9A1599}" dt="2020-11-16T15:33:46.832" v="301"/>
          <ac:spMkLst>
            <pc:docMk/>
            <pc:sldMk cId="2424189798" sldId="334"/>
            <ac:spMk id="3" creationId="{C679D2C3-396C-4109-BB5C-582909767C0E}"/>
          </ac:spMkLst>
        </pc:spChg>
        <pc:spChg chg="add del">
          <ac:chgData name="James Clegg" userId="c6df1435-7a36-4b38-be4d-16e68e91152f" providerId="ADAL" clId="{C9AA5A81-ADD6-4958-866A-A451CD9A1599}" dt="2020-11-16T15:33:46.832" v="301"/>
          <ac:spMkLst>
            <pc:docMk/>
            <pc:sldMk cId="2424189798" sldId="334"/>
            <ac:spMk id="4" creationId="{10CE96C7-970C-4639-9FB0-C81B28ABBFFB}"/>
          </ac:spMkLst>
        </pc:spChg>
        <pc:spChg chg="add del">
          <ac:chgData name="James Clegg" userId="c6df1435-7a36-4b38-be4d-16e68e91152f" providerId="ADAL" clId="{C9AA5A81-ADD6-4958-866A-A451CD9A1599}" dt="2020-11-16T15:33:46.832" v="301"/>
          <ac:spMkLst>
            <pc:docMk/>
            <pc:sldMk cId="2424189798" sldId="334"/>
            <ac:spMk id="5" creationId="{3EFDCB03-5909-4852-8441-30310E14FD39}"/>
          </ac:spMkLst>
        </pc:spChg>
      </pc:sldChg>
      <pc:sldChg chg="addSp delSp modSp delAnim">
        <pc:chgData name="James Clegg" userId="c6df1435-7a36-4b38-be4d-16e68e91152f" providerId="ADAL" clId="{C9AA5A81-ADD6-4958-866A-A451CD9A1599}" dt="2020-11-16T15:34:42.290" v="319" actId="20577"/>
        <pc:sldMkLst>
          <pc:docMk/>
          <pc:sldMk cId="868711119" sldId="335"/>
        </pc:sldMkLst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2" creationId="{9FE32E3A-7FD9-40B3-8545-947B4D0CCDDF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" creationId="{A5B7FC60-7CA3-4BED-A0AD-C8BACDAC7431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5" creationId="{F22E762E-B011-41EF-AC62-C32C6F20F691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" creationId="{589495A2-D1ED-4306-9E95-B8BC48B7FCCE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7" creationId="{934EE2CE-0A5E-471C-B8F5-C4CD59290D6A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8" creationId="{A1EB2A8E-8C79-4953-886A-F06E9015CA97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9" creationId="{45CC9FAB-62E4-4CDE-BAB3-D293A660C28A}"/>
          </ac:spMkLst>
        </pc:spChg>
        <pc:spChg chg="del mod">
          <ac:chgData name="James Clegg" userId="c6df1435-7a36-4b38-be4d-16e68e91152f" providerId="ADAL" clId="{C9AA5A81-ADD6-4958-866A-A451CD9A1599}" dt="2020-11-16T15:34:12.243" v="305" actId="478"/>
          <ac:spMkLst>
            <pc:docMk/>
            <pc:sldMk cId="868711119" sldId="335"/>
            <ac:spMk id="10" creationId="{1AE4A6C1-BE8E-4CB8-BEFA-CD9D12B534F0}"/>
          </ac:spMkLst>
        </pc:spChg>
        <pc:spChg chg="del mod">
          <ac:chgData name="James Clegg" userId="c6df1435-7a36-4b38-be4d-16e68e91152f" providerId="ADAL" clId="{C9AA5A81-ADD6-4958-866A-A451CD9A1599}" dt="2020-11-16T15:34:12.243" v="305" actId="478"/>
          <ac:spMkLst>
            <pc:docMk/>
            <pc:sldMk cId="868711119" sldId="335"/>
            <ac:spMk id="11" creationId="{0D35CA39-120F-4F34-AC8F-EF62C11CEECC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12" creationId="{C98BE440-1693-4521-AB30-317449962EBC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13" creationId="{22E6E4F5-B417-41F3-9EF1-0014C4B73761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14" creationId="{9A7BF24A-9350-46F9-9463-8BBC5C595F7A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15" creationId="{9B4CD393-A2A7-4C7F-B8C2-34D5F0E7EA22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16" creationId="{B020FC2C-5378-42C5-9677-15333D2AFD5B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17" creationId="{28415E6E-46AA-4DE8-BF86-5C436E8BF8A5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18" creationId="{88ED3097-20FF-4B33-A1E2-C9810493B8D0}"/>
          </ac:spMkLst>
        </pc:spChg>
        <pc:spChg chg="del mod">
          <ac:chgData name="James Clegg" userId="c6df1435-7a36-4b38-be4d-16e68e91152f" providerId="ADAL" clId="{C9AA5A81-ADD6-4958-866A-A451CD9A1599}" dt="2020-11-16T15:34:12.243" v="305" actId="478"/>
          <ac:spMkLst>
            <pc:docMk/>
            <pc:sldMk cId="868711119" sldId="335"/>
            <ac:spMk id="19" creationId="{5D804C2C-FB5E-4CC3-81D8-6A3DB06F07AD}"/>
          </ac:spMkLst>
        </pc:spChg>
        <pc:spChg chg="del mod">
          <ac:chgData name="James Clegg" userId="c6df1435-7a36-4b38-be4d-16e68e91152f" providerId="ADAL" clId="{C9AA5A81-ADD6-4958-866A-A451CD9A1599}" dt="2020-11-16T15:34:12.243" v="305" actId="478"/>
          <ac:spMkLst>
            <pc:docMk/>
            <pc:sldMk cId="868711119" sldId="335"/>
            <ac:spMk id="20" creationId="{49392F89-1954-4078-A969-AFE4EDFB2FFB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21" creationId="{63F7762F-2091-496D-B512-5F4C9257FD84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22" creationId="{85DB9CBC-DF31-4DE1-8222-2EE2B9EC1C1E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23" creationId="{859BD0E3-F482-4675-A406-B421CF32202E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24" creationId="{ACE134FD-AE38-4306-BE02-A3EB8DA513D7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25" creationId="{4C55F409-5646-46C1-BB1B-54F0D9D66E41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26" creationId="{0D12E3D8-F9AE-4470-B948-10E64FED9A9B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27" creationId="{26C7E70A-9755-4C5E-BD1F-D4FE23F9A1F8}"/>
          </ac:spMkLst>
        </pc:spChg>
        <pc:spChg chg="del mod">
          <ac:chgData name="James Clegg" userId="c6df1435-7a36-4b38-be4d-16e68e91152f" providerId="ADAL" clId="{C9AA5A81-ADD6-4958-866A-A451CD9A1599}" dt="2020-11-16T15:34:12.243" v="305" actId="478"/>
          <ac:spMkLst>
            <pc:docMk/>
            <pc:sldMk cId="868711119" sldId="335"/>
            <ac:spMk id="28" creationId="{120F0EB9-18A8-4E10-BC04-2812D9593E53}"/>
          </ac:spMkLst>
        </pc:spChg>
        <pc:spChg chg="del mod">
          <ac:chgData name="James Clegg" userId="c6df1435-7a36-4b38-be4d-16e68e91152f" providerId="ADAL" clId="{C9AA5A81-ADD6-4958-866A-A451CD9A1599}" dt="2020-11-16T15:34:12.243" v="305" actId="478"/>
          <ac:spMkLst>
            <pc:docMk/>
            <pc:sldMk cId="868711119" sldId="335"/>
            <ac:spMk id="29" creationId="{A71330D0-F69C-4E09-8DA9-4D6BEC879F5C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30" creationId="{E0F503BD-FFF0-49CD-9693-9307EA82980C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31" creationId="{F69A5826-D1D3-45DB-AC4C-BF2D5F25B163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32" creationId="{E55B607F-5523-4FD4-8335-3A2CEF1CD882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33" creationId="{C2630620-BA25-4893-9AEA-DF0BE6803854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34" creationId="{5790809E-7E98-4D66-BE40-0743002D7644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35" creationId="{06B389C9-2C37-4250-925D-0528A7DD62DE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36" creationId="{3888A14D-968D-4BFD-8088-BFA30FE06EDC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37" creationId="{D00589F3-F09B-4E0F-8867-23DD909AF689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38" creationId="{719564FD-207C-4231-8CB9-2CBB767BF812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39" creationId="{66A99196-BB70-472C-81F7-C2BDDC7A3B1D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0" creationId="{B0309024-B9C7-49AE-A188-16E7F716CC04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1" creationId="{E2044CA2-8DC3-498F-92AC-CE49C75FF394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2" creationId="{E3601D08-173C-4491-BF7D-6576B109E322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3" creationId="{FA2A0BC6-C47C-4AAC-A0DE-3147BC412806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4" creationId="{69615E27-36EB-42ED-B27B-FEE7F9E93EFC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5" creationId="{8F00CDB0-0FE2-449E-B176-A2D949C2FE58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46" creationId="{B2DB337C-24FE-463E-8116-9EEFE1020B95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47" creationId="{0CC6932A-9980-4527-85A2-E674684A0054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8" creationId="{3CA0C7E1-D6FE-4440-BF50-1EB771033D50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49" creationId="{8050E3B5-251D-48D0-9302-CF15B7436A66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50" creationId="{37EBB7F4-564E-4C51-A437-21FDFEE8AF98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51" creationId="{9872C7A8-AF31-4448-AA0F-6CDDC47DA92D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52" creationId="{AB0E001F-91BA-42E9-8593-6F41291496E0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53" creationId="{AE6B313E-54C1-450F-9D78-6BD258F05A04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54" creationId="{A5FDA99B-6595-42CB-A9A7-3068FB41D961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55" creationId="{F57062F2-74D7-4B80-8CF5-E1D48AFAB6BB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56" creationId="{E1854A5A-3D68-4141-843A-F48374304CF0}"/>
          </ac:spMkLst>
        </pc:spChg>
        <pc:spChg chg="mod">
          <ac:chgData name="James Clegg" userId="c6df1435-7a36-4b38-be4d-16e68e91152f" providerId="ADAL" clId="{C9AA5A81-ADD6-4958-866A-A451CD9A1599}" dt="2020-11-16T15:34:30.954" v="311" actId="20577"/>
          <ac:spMkLst>
            <pc:docMk/>
            <pc:sldMk cId="868711119" sldId="335"/>
            <ac:spMk id="57" creationId="{A9118B3B-5176-4921-8D1F-760F3EA339D7}"/>
          </ac:spMkLst>
        </pc:spChg>
        <pc:spChg chg="mod">
          <ac:chgData name="James Clegg" userId="c6df1435-7a36-4b38-be4d-16e68e91152f" providerId="ADAL" clId="{C9AA5A81-ADD6-4958-866A-A451CD9A1599}" dt="2020-11-16T15:34:33.205" v="313" actId="20577"/>
          <ac:spMkLst>
            <pc:docMk/>
            <pc:sldMk cId="868711119" sldId="335"/>
            <ac:spMk id="58" creationId="{7D5D6A61-FEEC-4187-B0FA-568E761AADF8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59" creationId="{FAA8192D-FB90-45FB-9A55-C4E7FB04DADB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0" creationId="{F4D98108-72E3-43AB-8D57-EC65E013AA29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1" creationId="{8ED4E08C-5E50-41C4-A4E8-130C7AC4DDDD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2" creationId="{B63F8F73-4032-48F0-9084-9730FA624F3F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3" creationId="{AB3E2926-17AA-4061-B7F6-26A0406F8450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4" creationId="{DEFC93B3-B97A-42E0-91A0-86EF3BACDBC9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5" creationId="{79BCD3D7-E6E5-4ADA-8998-2B569B31431A}"/>
          </ac:spMkLst>
        </pc:spChg>
        <pc:spChg chg="del mod">
          <ac:chgData name="James Clegg" userId="c6df1435-7a36-4b38-be4d-16e68e91152f" providerId="ADAL" clId="{C9AA5A81-ADD6-4958-866A-A451CD9A1599}" dt="2020-11-16T15:34:12.243" v="305" actId="478"/>
          <ac:spMkLst>
            <pc:docMk/>
            <pc:sldMk cId="868711119" sldId="335"/>
            <ac:spMk id="66" creationId="{5B622DC3-CCEA-4870-9939-7F8F338945AE}"/>
          </ac:spMkLst>
        </pc:spChg>
        <pc:spChg chg="del mod">
          <ac:chgData name="James Clegg" userId="c6df1435-7a36-4b38-be4d-16e68e91152f" providerId="ADAL" clId="{C9AA5A81-ADD6-4958-866A-A451CD9A1599}" dt="2020-11-16T15:34:12.243" v="305" actId="478"/>
          <ac:spMkLst>
            <pc:docMk/>
            <pc:sldMk cId="868711119" sldId="335"/>
            <ac:spMk id="67" creationId="{1B1A34DA-91BB-4325-ADB1-07016DC60724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8" creationId="{8DD58F22-4B25-4DFF-92F6-5C914D79F830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69" creationId="{34153D97-CDC9-4914-BEC9-1D10EB5FC0B5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70" creationId="{EF3AC00F-6B1D-4661-9538-B76AA18A4A71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71" creationId="{2F97981D-C47F-440E-B506-95B74CC3F26D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72" creationId="{95F1CABB-EE48-42D1-A410-5FF9A4100FEE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73" creationId="{E7704488-08D9-4566-AD46-6D6736F3F94B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74" creationId="{6D54A349-7249-444C-AFD3-7E693F666CEB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75" creationId="{2A3A3FC4-BF54-4FE7-9FD4-DFF51437FE82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76" creationId="{9A4E2CD9-2D56-4C26-BC1A-0922D48C5230}"/>
          </ac:spMkLst>
        </pc:spChg>
        <pc:spChg chg="mod">
          <ac:chgData name="James Clegg" userId="c6df1435-7a36-4b38-be4d-16e68e91152f" providerId="ADAL" clId="{C9AA5A81-ADD6-4958-866A-A451CD9A1599}" dt="2020-11-16T15:34:19.375" v="306" actId="14100"/>
          <ac:spMkLst>
            <pc:docMk/>
            <pc:sldMk cId="868711119" sldId="335"/>
            <ac:spMk id="77" creationId="{4CCC368D-049B-4926-9232-3EDEA1E79F3E}"/>
          </ac:spMkLst>
        </pc:spChg>
        <pc:spChg chg="mod">
          <ac:chgData name="James Clegg" userId="c6df1435-7a36-4b38-be4d-16e68e91152f" providerId="ADAL" clId="{C9AA5A81-ADD6-4958-866A-A451CD9A1599}" dt="2020-11-16T15:34:19.375" v="306" actId="14100"/>
          <ac:spMkLst>
            <pc:docMk/>
            <pc:sldMk cId="868711119" sldId="335"/>
            <ac:spMk id="78" creationId="{D6648853-7945-4A19-B4A5-7BF14090BE42}"/>
          </ac:spMkLst>
        </pc:spChg>
        <pc:spChg chg="mod">
          <ac:chgData name="James Clegg" userId="c6df1435-7a36-4b38-be4d-16e68e91152f" providerId="ADAL" clId="{C9AA5A81-ADD6-4958-866A-A451CD9A1599}" dt="2020-11-16T15:34:19.375" v="306" actId="14100"/>
          <ac:spMkLst>
            <pc:docMk/>
            <pc:sldMk cId="868711119" sldId="335"/>
            <ac:spMk id="79" creationId="{843B50A4-4F8A-42A8-B9F5-FDC0D7C4D99D}"/>
          </ac:spMkLst>
        </pc:spChg>
        <pc:spChg chg="mod">
          <ac:chgData name="James Clegg" userId="c6df1435-7a36-4b38-be4d-16e68e91152f" providerId="ADAL" clId="{C9AA5A81-ADD6-4958-866A-A451CD9A1599}" dt="2020-11-16T15:34:19.375" v="306" actId="14100"/>
          <ac:spMkLst>
            <pc:docMk/>
            <pc:sldMk cId="868711119" sldId="335"/>
            <ac:spMk id="80" creationId="{B7EBFA66-D2E4-4490-B803-1AED553A76BC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81" creationId="{3F5DE6D2-9542-443B-BF68-A6006AE13F89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82" creationId="{09850FDE-229B-4AB7-BE4F-355158516752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83" creationId="{C85EAB00-5208-4426-AB58-F46193A4EAA3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84" creationId="{0F16DF3B-D7D5-4C7A-B4F6-98D9F188B398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85" creationId="{26099411-7B54-4A8A-8C52-8AB4F6E30B03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86" creationId="{5244F199-0061-414C-93AE-9BAC88A63C29}"/>
          </ac:spMkLst>
        </pc:spChg>
        <pc:spChg chg="mod">
          <ac:chgData name="James Clegg" userId="c6df1435-7a36-4b38-be4d-16e68e91152f" providerId="ADAL" clId="{C9AA5A81-ADD6-4958-866A-A451CD9A1599}" dt="2020-11-16T15:33:43.262" v="300" actId="1076"/>
          <ac:spMkLst>
            <pc:docMk/>
            <pc:sldMk cId="868711119" sldId="335"/>
            <ac:spMk id="87" creationId="{CA1AA38D-BEAC-49E8-ABD5-46D088918E20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88" creationId="{F55EE79B-5116-40F9-A3E5-1481CCEC6EEC}"/>
          </ac:spMkLst>
        </pc:spChg>
        <pc:spChg chg="del mod">
          <ac:chgData name="James Clegg" userId="c6df1435-7a36-4b38-be4d-16e68e91152f" providerId="ADAL" clId="{C9AA5A81-ADD6-4958-866A-A451CD9A1599}" dt="2020-11-16T15:33:59.091" v="304" actId="478"/>
          <ac:spMkLst>
            <pc:docMk/>
            <pc:sldMk cId="868711119" sldId="335"/>
            <ac:spMk id="89" creationId="{B331FD23-46CA-48FB-BBD2-311ADF042743}"/>
          </ac:spMkLst>
        </pc:spChg>
        <pc:spChg chg="mod">
          <ac:chgData name="James Clegg" userId="c6df1435-7a36-4b38-be4d-16e68e91152f" providerId="ADAL" clId="{C9AA5A81-ADD6-4958-866A-A451CD9A1599}" dt="2020-11-16T15:34:38.050" v="316" actId="20577"/>
          <ac:spMkLst>
            <pc:docMk/>
            <pc:sldMk cId="868711119" sldId="335"/>
            <ac:spMk id="90" creationId="{03ABC647-7B48-4CD9-8CB0-C4D3AD287FA6}"/>
          </ac:spMkLst>
        </pc:spChg>
        <pc:spChg chg="mod">
          <ac:chgData name="James Clegg" userId="c6df1435-7a36-4b38-be4d-16e68e91152f" providerId="ADAL" clId="{C9AA5A81-ADD6-4958-866A-A451CD9A1599}" dt="2020-11-16T15:34:42.290" v="319" actId="20577"/>
          <ac:spMkLst>
            <pc:docMk/>
            <pc:sldMk cId="868711119" sldId="335"/>
            <ac:spMk id="91" creationId="{22FA013B-E3D1-4EB2-9D5A-314841A1D77B}"/>
          </ac:spMkLst>
        </pc:spChg>
        <pc:spChg chg="add">
          <ac:chgData name="James Clegg" userId="c6df1435-7a36-4b38-be4d-16e68e91152f" providerId="ADAL" clId="{C9AA5A81-ADD6-4958-866A-A451CD9A1599}" dt="2020-11-16T15:33:49.489" v="303"/>
          <ac:spMkLst>
            <pc:docMk/>
            <pc:sldMk cId="868711119" sldId="335"/>
            <ac:spMk id="92" creationId="{A5E2B8D2-58D7-446A-B53D-B4E9D7D689CF}"/>
          </ac:spMkLst>
        </pc:spChg>
        <pc:spChg chg="add">
          <ac:chgData name="James Clegg" userId="c6df1435-7a36-4b38-be4d-16e68e91152f" providerId="ADAL" clId="{C9AA5A81-ADD6-4958-866A-A451CD9A1599}" dt="2020-11-16T15:33:49.489" v="303"/>
          <ac:spMkLst>
            <pc:docMk/>
            <pc:sldMk cId="868711119" sldId="335"/>
            <ac:spMk id="93" creationId="{05D9A3CF-C354-4354-BCFB-12630CB17018}"/>
          </ac:spMkLst>
        </pc:spChg>
        <pc:spChg chg="add">
          <ac:chgData name="James Clegg" userId="c6df1435-7a36-4b38-be4d-16e68e91152f" providerId="ADAL" clId="{C9AA5A81-ADD6-4958-866A-A451CD9A1599}" dt="2020-11-16T15:33:49.489" v="303"/>
          <ac:spMkLst>
            <pc:docMk/>
            <pc:sldMk cId="868711119" sldId="335"/>
            <ac:spMk id="94" creationId="{603CAC8C-3D3E-4FF7-8EA8-25979E72BF91}"/>
          </ac:spMkLst>
        </pc:spChg>
        <pc:spChg chg="add">
          <ac:chgData name="James Clegg" userId="c6df1435-7a36-4b38-be4d-16e68e91152f" providerId="ADAL" clId="{C9AA5A81-ADD6-4958-866A-A451CD9A1599}" dt="2020-11-16T15:33:49.489" v="303"/>
          <ac:spMkLst>
            <pc:docMk/>
            <pc:sldMk cId="868711119" sldId="335"/>
            <ac:spMk id="95" creationId="{F8A1F3DB-3FE3-4940-B0BC-5B6BB86A7CB1}"/>
          </ac:spMkLst>
        </pc:spChg>
      </pc:sldChg>
      <pc:sldChg chg="addSp delSp modSp add addAnim delAnim modAnim">
        <pc:chgData name="James Clegg" userId="c6df1435-7a36-4b38-be4d-16e68e91152f" providerId="ADAL" clId="{C9AA5A81-ADD6-4958-866A-A451CD9A1599}" dt="2020-11-16T16:01:28.775" v="780"/>
        <pc:sldMkLst>
          <pc:docMk/>
          <pc:sldMk cId="143931436" sldId="336"/>
        </pc:sldMkLst>
        <pc:spChg chg="add mod">
          <ac:chgData name="James Clegg" userId="c6df1435-7a36-4b38-be4d-16e68e91152f" providerId="ADAL" clId="{C9AA5A81-ADD6-4958-866A-A451CD9A1599}" dt="2020-11-16T15:53:50.517" v="704" actId="1076"/>
          <ac:spMkLst>
            <pc:docMk/>
            <pc:sldMk cId="143931436" sldId="336"/>
            <ac:spMk id="34" creationId="{4DFC78A0-D16D-46D1-8138-855D85277AC7}"/>
          </ac:spMkLst>
        </pc:spChg>
        <pc:spChg chg="add mod">
          <ac:chgData name="James Clegg" userId="c6df1435-7a36-4b38-be4d-16e68e91152f" providerId="ADAL" clId="{C9AA5A81-ADD6-4958-866A-A451CD9A1599}" dt="2020-11-16T15:53:50.517" v="704" actId="1076"/>
          <ac:spMkLst>
            <pc:docMk/>
            <pc:sldMk cId="143931436" sldId="336"/>
            <ac:spMk id="35" creationId="{396CA2E7-FE3E-47C4-9B4C-FA9EBD0E00E9}"/>
          </ac:spMkLst>
        </pc:spChg>
        <pc:spChg chg="add mod">
          <ac:chgData name="James Clegg" userId="c6df1435-7a36-4b38-be4d-16e68e91152f" providerId="ADAL" clId="{C9AA5A81-ADD6-4958-866A-A451CD9A1599}" dt="2020-11-16T15:53:50.517" v="704" actId="1076"/>
          <ac:spMkLst>
            <pc:docMk/>
            <pc:sldMk cId="143931436" sldId="336"/>
            <ac:spMk id="36" creationId="{DDC648A2-68D0-4DF6-9225-385865528E7B}"/>
          </ac:spMkLst>
        </pc:spChg>
        <pc:spChg chg="add mod">
          <ac:chgData name="James Clegg" userId="c6df1435-7a36-4b38-be4d-16e68e91152f" providerId="ADAL" clId="{C9AA5A81-ADD6-4958-866A-A451CD9A1599}" dt="2020-11-16T15:53:50.517" v="704" actId="1076"/>
          <ac:spMkLst>
            <pc:docMk/>
            <pc:sldMk cId="143931436" sldId="336"/>
            <ac:spMk id="37" creationId="{6FCDCE6C-1711-4341-B665-74E4BD330004}"/>
          </ac:spMkLst>
        </pc:spChg>
        <pc:spChg chg="add mod">
          <ac:chgData name="James Clegg" userId="c6df1435-7a36-4b38-be4d-16e68e91152f" providerId="ADAL" clId="{C9AA5A81-ADD6-4958-866A-A451CD9A1599}" dt="2020-11-16T15:53:50.517" v="704" actId="1076"/>
          <ac:spMkLst>
            <pc:docMk/>
            <pc:sldMk cId="143931436" sldId="336"/>
            <ac:spMk id="38" creationId="{6FD6394B-833F-43E9-8A6C-241BFB648E8C}"/>
          </ac:spMkLst>
        </pc:spChg>
        <pc:spChg chg="add mod">
          <ac:chgData name="James Clegg" userId="c6df1435-7a36-4b38-be4d-16e68e91152f" providerId="ADAL" clId="{C9AA5A81-ADD6-4958-866A-A451CD9A1599}" dt="2020-11-16T15:53:50.517" v="704" actId="1076"/>
          <ac:spMkLst>
            <pc:docMk/>
            <pc:sldMk cId="143931436" sldId="336"/>
            <ac:spMk id="39" creationId="{8ADC80C7-10F1-4136-865E-5E5231AB1069}"/>
          </ac:spMkLst>
        </pc:spChg>
        <pc:spChg chg="add mod">
          <ac:chgData name="James Clegg" userId="c6df1435-7a36-4b38-be4d-16e68e91152f" providerId="ADAL" clId="{C9AA5A81-ADD6-4958-866A-A451CD9A1599}" dt="2020-11-16T15:53:50.517" v="704" actId="1076"/>
          <ac:spMkLst>
            <pc:docMk/>
            <pc:sldMk cId="143931436" sldId="336"/>
            <ac:spMk id="40" creationId="{30FF01C3-1186-446E-8905-C48C2A472D82}"/>
          </ac:spMkLst>
        </pc:spChg>
        <pc:spChg chg="add mod">
          <ac:chgData name="James Clegg" userId="c6df1435-7a36-4b38-be4d-16e68e91152f" providerId="ADAL" clId="{C9AA5A81-ADD6-4958-866A-A451CD9A1599}" dt="2020-11-16T15:54:52.388" v="715" actId="1076"/>
          <ac:spMkLst>
            <pc:docMk/>
            <pc:sldMk cId="143931436" sldId="336"/>
            <ac:spMk id="41" creationId="{9E1D08D0-597B-47CB-BD37-45FB26CEEDE1}"/>
          </ac:spMkLst>
        </pc:spChg>
        <pc:spChg chg="add mod">
          <ac:chgData name="James Clegg" userId="c6df1435-7a36-4b38-be4d-16e68e91152f" providerId="ADAL" clId="{C9AA5A81-ADD6-4958-866A-A451CD9A1599}" dt="2020-11-16T15:57:05.343" v="733" actId="14100"/>
          <ac:spMkLst>
            <pc:docMk/>
            <pc:sldMk cId="143931436" sldId="336"/>
            <ac:spMk id="42" creationId="{16EA608B-3F95-4907-9C12-F754870600E9}"/>
          </ac:spMkLst>
        </pc:spChg>
        <pc:spChg chg="add mod">
          <ac:chgData name="James Clegg" userId="c6df1435-7a36-4b38-be4d-16e68e91152f" providerId="ADAL" clId="{C9AA5A81-ADD6-4958-866A-A451CD9A1599}" dt="2020-11-16T15:57:05.343" v="733" actId="14100"/>
          <ac:spMkLst>
            <pc:docMk/>
            <pc:sldMk cId="143931436" sldId="336"/>
            <ac:spMk id="43" creationId="{E731DF9A-D4C0-4FF8-8D33-5961E9CC9EA3}"/>
          </ac:spMkLst>
        </pc:spChg>
        <pc:spChg chg="add mod">
          <ac:chgData name="James Clegg" userId="c6df1435-7a36-4b38-be4d-16e68e91152f" providerId="ADAL" clId="{C9AA5A81-ADD6-4958-866A-A451CD9A1599}" dt="2020-11-16T15:59:46.068" v="769" actId="552"/>
          <ac:spMkLst>
            <pc:docMk/>
            <pc:sldMk cId="143931436" sldId="336"/>
            <ac:spMk id="44" creationId="{4BB3E692-2D82-4D5F-AD08-31999272BC26}"/>
          </ac:spMkLst>
        </pc:spChg>
        <pc:spChg chg="add mod">
          <ac:chgData name="James Clegg" userId="c6df1435-7a36-4b38-be4d-16e68e91152f" providerId="ADAL" clId="{C9AA5A81-ADD6-4958-866A-A451CD9A1599}" dt="2020-11-16T15:59:54.521" v="771" actId="554"/>
          <ac:spMkLst>
            <pc:docMk/>
            <pc:sldMk cId="143931436" sldId="336"/>
            <ac:spMk id="45" creationId="{6A6EF231-6DC6-4032-9FA6-555864164A7F}"/>
          </ac:spMkLst>
        </pc:spChg>
        <pc:spChg chg="add mod">
          <ac:chgData name="James Clegg" userId="c6df1435-7a36-4b38-be4d-16e68e91152f" providerId="ADAL" clId="{C9AA5A81-ADD6-4958-866A-A451CD9A1599}" dt="2020-11-16T16:00:02.225" v="773" actId="552"/>
          <ac:spMkLst>
            <pc:docMk/>
            <pc:sldMk cId="143931436" sldId="336"/>
            <ac:spMk id="46" creationId="{F3FE43F2-DC13-4059-A8AA-D33216C0570B}"/>
          </ac:spMkLst>
        </pc:spChg>
        <pc:spChg chg="add mod">
          <ac:chgData name="James Clegg" userId="c6df1435-7a36-4b38-be4d-16e68e91152f" providerId="ADAL" clId="{C9AA5A81-ADD6-4958-866A-A451CD9A1599}" dt="2020-11-16T16:00:12.981" v="775" actId="554"/>
          <ac:spMkLst>
            <pc:docMk/>
            <pc:sldMk cId="143931436" sldId="336"/>
            <ac:spMk id="47" creationId="{F96E6317-93ED-4DA5-A03D-B723A5375A44}"/>
          </ac:spMkLst>
        </pc:spChg>
        <pc:spChg chg="add mod">
          <ac:chgData name="James Clegg" userId="c6df1435-7a36-4b38-be4d-16e68e91152f" providerId="ADAL" clId="{C9AA5A81-ADD6-4958-866A-A451CD9A1599}" dt="2020-11-16T16:00:19.901" v="777" actId="552"/>
          <ac:spMkLst>
            <pc:docMk/>
            <pc:sldMk cId="143931436" sldId="336"/>
            <ac:spMk id="48" creationId="{B6A7CBD0-22F2-4D33-A8E5-9A1950F9E193}"/>
          </ac:spMkLst>
        </pc:spChg>
        <pc:spChg chg="add mod">
          <ac:chgData name="James Clegg" userId="c6df1435-7a36-4b38-be4d-16e68e91152f" providerId="ADAL" clId="{C9AA5A81-ADD6-4958-866A-A451CD9A1599}" dt="2020-11-16T16:00:28.813" v="779" actId="554"/>
          <ac:spMkLst>
            <pc:docMk/>
            <pc:sldMk cId="143931436" sldId="336"/>
            <ac:spMk id="49" creationId="{7268B049-69EA-4BCA-8ABA-9BED36C60BB8}"/>
          </ac:spMkLst>
        </pc:spChg>
        <pc:spChg chg="add mod">
          <ac:chgData name="James Clegg" userId="c6df1435-7a36-4b38-be4d-16e68e91152f" providerId="ADAL" clId="{C9AA5A81-ADD6-4958-866A-A451CD9A1599}" dt="2020-11-16T15:59:17.142" v="764" actId="1076"/>
          <ac:spMkLst>
            <pc:docMk/>
            <pc:sldMk cId="143931436" sldId="336"/>
            <ac:spMk id="50" creationId="{96C04816-3FC1-4C21-A070-0905BA58B7FF}"/>
          </ac:spMkLst>
        </pc:spChg>
        <pc:spChg chg="del">
          <ac:chgData name="James Clegg" userId="c6df1435-7a36-4b38-be4d-16e68e91152f" providerId="ADAL" clId="{C9AA5A81-ADD6-4958-866A-A451CD9A1599}" dt="2020-11-16T15:53:01.430" v="698" actId="478"/>
          <ac:spMkLst>
            <pc:docMk/>
            <pc:sldMk cId="143931436" sldId="336"/>
            <ac:spMk id="95" creationId="{CBA00802-F598-424E-9AAD-48585E294062}"/>
          </ac:spMkLst>
        </pc:spChg>
        <pc:spChg chg="mod">
          <ac:chgData name="James Clegg" userId="c6df1435-7a36-4b38-be4d-16e68e91152f" providerId="ADAL" clId="{C9AA5A81-ADD6-4958-866A-A451CD9A1599}" dt="2020-11-16T15:54:19.623" v="708" actId="20577"/>
          <ac:spMkLst>
            <pc:docMk/>
            <pc:sldMk cId="143931436" sldId="336"/>
            <ac:spMk id="111" creationId="{A65983D3-D10D-40D6-A027-36E3AF6F7157}"/>
          </ac:spMkLst>
        </pc:spChg>
        <pc:spChg chg="mod">
          <ac:chgData name="James Clegg" userId="c6df1435-7a36-4b38-be4d-16e68e91152f" providerId="ADAL" clId="{C9AA5A81-ADD6-4958-866A-A451CD9A1599}" dt="2020-11-16T15:56:48.759" v="730" actId="554"/>
          <ac:spMkLst>
            <pc:docMk/>
            <pc:sldMk cId="143931436" sldId="336"/>
            <ac:spMk id="112" creationId="{F20E7830-E4D3-42FB-8438-3AF42DDF4348}"/>
          </ac:spMkLst>
        </pc:spChg>
        <pc:spChg chg="mod">
          <ac:chgData name="James Clegg" userId="c6df1435-7a36-4b38-be4d-16e68e91152f" providerId="ADAL" clId="{C9AA5A81-ADD6-4958-866A-A451CD9A1599}" dt="2020-11-16T15:56:54.865" v="732" actId="554"/>
          <ac:spMkLst>
            <pc:docMk/>
            <pc:sldMk cId="143931436" sldId="336"/>
            <ac:spMk id="113" creationId="{61BE3A97-EB3E-4139-A1F2-F3E52CE8DBE1}"/>
          </ac:spMkLst>
        </pc:spChg>
        <pc:spChg chg="mod">
          <ac:chgData name="James Clegg" userId="c6df1435-7a36-4b38-be4d-16e68e91152f" providerId="ADAL" clId="{C9AA5A81-ADD6-4958-866A-A451CD9A1599}" dt="2020-11-16T15:59:46.068" v="769" actId="552"/>
          <ac:spMkLst>
            <pc:docMk/>
            <pc:sldMk cId="143931436" sldId="336"/>
            <ac:spMk id="114" creationId="{13BCF995-1D7A-4ADC-BF42-6844B3F9348E}"/>
          </ac:spMkLst>
        </pc:spChg>
        <pc:spChg chg="del">
          <ac:chgData name="James Clegg" userId="c6df1435-7a36-4b38-be4d-16e68e91152f" providerId="ADAL" clId="{C9AA5A81-ADD6-4958-866A-A451CD9A1599}" dt="2020-11-16T15:52:56.513" v="695" actId="478"/>
          <ac:spMkLst>
            <pc:docMk/>
            <pc:sldMk cId="143931436" sldId="336"/>
            <ac:spMk id="115" creationId="{C9EFAC17-E42B-464B-874A-199B57C19245}"/>
          </ac:spMkLst>
        </pc:spChg>
        <pc:spChg chg="mod">
          <ac:chgData name="James Clegg" userId="c6df1435-7a36-4b38-be4d-16e68e91152f" providerId="ADAL" clId="{C9AA5A81-ADD6-4958-866A-A451CD9A1599}" dt="2020-11-16T15:59:54.521" v="771" actId="554"/>
          <ac:spMkLst>
            <pc:docMk/>
            <pc:sldMk cId="143931436" sldId="336"/>
            <ac:spMk id="116" creationId="{932BC387-74E0-4E58-9372-EC7FBF98745E}"/>
          </ac:spMkLst>
        </pc:spChg>
        <pc:spChg chg="mod">
          <ac:chgData name="James Clegg" userId="c6df1435-7a36-4b38-be4d-16e68e91152f" providerId="ADAL" clId="{C9AA5A81-ADD6-4958-866A-A451CD9A1599}" dt="2020-11-16T16:00:02.225" v="773" actId="552"/>
          <ac:spMkLst>
            <pc:docMk/>
            <pc:sldMk cId="143931436" sldId="336"/>
            <ac:spMk id="117" creationId="{3CD9F777-C844-4775-98E9-A8706527F53F}"/>
          </ac:spMkLst>
        </pc:spChg>
        <pc:spChg chg="del">
          <ac:chgData name="James Clegg" userId="c6df1435-7a36-4b38-be4d-16e68e91152f" providerId="ADAL" clId="{C9AA5A81-ADD6-4958-866A-A451CD9A1599}" dt="2020-11-16T15:52:56.513" v="695" actId="478"/>
          <ac:spMkLst>
            <pc:docMk/>
            <pc:sldMk cId="143931436" sldId="336"/>
            <ac:spMk id="118" creationId="{D98CB45E-5694-4D9C-B11A-1BF3C6E74CAD}"/>
          </ac:spMkLst>
        </pc:spChg>
        <pc:spChg chg="mod">
          <ac:chgData name="James Clegg" userId="c6df1435-7a36-4b38-be4d-16e68e91152f" providerId="ADAL" clId="{C9AA5A81-ADD6-4958-866A-A451CD9A1599}" dt="2020-11-16T16:00:12.981" v="775" actId="554"/>
          <ac:spMkLst>
            <pc:docMk/>
            <pc:sldMk cId="143931436" sldId="336"/>
            <ac:spMk id="119" creationId="{4472104C-0996-48D5-B2BA-613B94ADBAF6}"/>
          </ac:spMkLst>
        </pc:spChg>
        <pc:spChg chg="mod">
          <ac:chgData name="James Clegg" userId="c6df1435-7a36-4b38-be4d-16e68e91152f" providerId="ADAL" clId="{C9AA5A81-ADD6-4958-866A-A451CD9A1599}" dt="2020-11-16T16:00:19.901" v="777" actId="552"/>
          <ac:spMkLst>
            <pc:docMk/>
            <pc:sldMk cId="143931436" sldId="336"/>
            <ac:spMk id="120" creationId="{C46E7A80-5A5D-46DC-97D2-EE364938A27F}"/>
          </ac:spMkLst>
        </pc:spChg>
        <pc:spChg chg="del">
          <ac:chgData name="James Clegg" userId="c6df1435-7a36-4b38-be4d-16e68e91152f" providerId="ADAL" clId="{C9AA5A81-ADD6-4958-866A-A451CD9A1599}" dt="2020-11-16T15:52:56.513" v="695" actId="478"/>
          <ac:spMkLst>
            <pc:docMk/>
            <pc:sldMk cId="143931436" sldId="336"/>
            <ac:spMk id="121" creationId="{2259F41C-B8B8-45A1-B1DE-FDB3B9CDF28C}"/>
          </ac:spMkLst>
        </pc:spChg>
        <pc:spChg chg="mod">
          <ac:chgData name="James Clegg" userId="c6df1435-7a36-4b38-be4d-16e68e91152f" providerId="ADAL" clId="{C9AA5A81-ADD6-4958-866A-A451CD9A1599}" dt="2020-11-16T16:00:28.813" v="779" actId="554"/>
          <ac:spMkLst>
            <pc:docMk/>
            <pc:sldMk cId="143931436" sldId="336"/>
            <ac:spMk id="122" creationId="{C75FAE3A-D189-43C3-8148-119D416C1C9F}"/>
          </ac:spMkLst>
        </pc:spChg>
        <pc:spChg chg="add del">
          <ac:chgData name="James Clegg" userId="c6df1435-7a36-4b38-be4d-16e68e91152f" providerId="ADAL" clId="{C9AA5A81-ADD6-4958-866A-A451CD9A1599}" dt="2020-11-16T15:52:59.992" v="697" actId="478"/>
          <ac:spMkLst>
            <pc:docMk/>
            <pc:sldMk cId="143931436" sldId="336"/>
            <ac:spMk id="124" creationId="{30B97FAB-6C58-4004-8C64-D6CC16CED76C}"/>
          </ac:spMkLst>
        </pc:spChg>
      </pc:sldChg>
      <pc:sldChg chg="delSp add del delAnim modAnim">
        <pc:chgData name="James Clegg" userId="c6df1435-7a36-4b38-be4d-16e68e91152f" providerId="ADAL" clId="{C9AA5A81-ADD6-4958-866A-A451CD9A1599}" dt="2020-11-16T15:52:51.045" v="693" actId="2696"/>
        <pc:sldMkLst>
          <pc:docMk/>
          <pc:sldMk cId="720661926" sldId="336"/>
        </pc:sldMkLst>
        <pc:spChg chg="del">
          <ac:chgData name="James Clegg" userId="c6df1435-7a36-4b38-be4d-16e68e91152f" providerId="ADAL" clId="{C9AA5A81-ADD6-4958-866A-A451CD9A1599}" dt="2020-11-16T15:51:11.050" v="641" actId="478"/>
          <ac:spMkLst>
            <pc:docMk/>
            <pc:sldMk cId="720661926" sldId="336"/>
            <ac:spMk id="115" creationId="{C9EFAC17-E42B-464B-874A-199B57C19245}"/>
          </ac:spMkLst>
        </pc:spChg>
        <pc:spChg chg="del">
          <ac:chgData name="James Clegg" userId="c6df1435-7a36-4b38-be4d-16e68e91152f" providerId="ADAL" clId="{C9AA5A81-ADD6-4958-866A-A451CD9A1599}" dt="2020-11-16T15:51:11.050" v="641" actId="478"/>
          <ac:spMkLst>
            <pc:docMk/>
            <pc:sldMk cId="720661926" sldId="336"/>
            <ac:spMk id="118" creationId="{D98CB45E-5694-4D9C-B11A-1BF3C6E74CAD}"/>
          </ac:spMkLst>
        </pc:spChg>
        <pc:spChg chg="del">
          <ac:chgData name="James Clegg" userId="c6df1435-7a36-4b38-be4d-16e68e91152f" providerId="ADAL" clId="{C9AA5A81-ADD6-4958-866A-A451CD9A1599}" dt="2020-11-16T15:51:11.050" v="641" actId="478"/>
          <ac:spMkLst>
            <pc:docMk/>
            <pc:sldMk cId="720661926" sldId="336"/>
            <ac:spMk id="121" creationId="{2259F41C-B8B8-45A1-B1DE-FDB3B9CDF28C}"/>
          </ac:spMkLst>
        </pc:spChg>
      </pc:sldChg>
      <pc:sldChg chg="addSp modSp add modAnim">
        <pc:chgData name="James Clegg" userId="c6df1435-7a36-4b38-be4d-16e68e91152f" providerId="ADAL" clId="{C9AA5A81-ADD6-4958-866A-A451CD9A1599}" dt="2020-11-16T16:40:13.817" v="1447" actId="1076"/>
        <pc:sldMkLst>
          <pc:docMk/>
          <pc:sldMk cId="4120424104" sldId="337"/>
        </pc:sldMkLst>
        <pc:spChg chg="add">
          <ac:chgData name="James Clegg" userId="c6df1435-7a36-4b38-be4d-16e68e91152f" providerId="ADAL" clId="{C9AA5A81-ADD6-4958-866A-A451CD9A1599}" dt="2020-11-16T16:02:05.549" v="782"/>
          <ac:spMkLst>
            <pc:docMk/>
            <pc:sldMk cId="4120424104" sldId="337"/>
            <ac:spMk id="3" creationId="{DA26E261-DA2E-4C7E-AD04-3F0FFC91050E}"/>
          </ac:spMkLst>
        </pc:spChg>
        <pc:spChg chg="add mod">
          <ac:chgData name="James Clegg" userId="c6df1435-7a36-4b38-be4d-16e68e91152f" providerId="ADAL" clId="{C9AA5A81-ADD6-4958-866A-A451CD9A1599}" dt="2020-11-16T16:05:55.567" v="832" actId="1076"/>
          <ac:spMkLst>
            <pc:docMk/>
            <pc:sldMk cId="4120424104" sldId="337"/>
            <ac:spMk id="4" creationId="{1A2D40D1-C322-430B-8B05-F4207D1F8308}"/>
          </ac:spMkLst>
        </pc:spChg>
        <pc:spChg chg="add mod">
          <ac:chgData name="James Clegg" userId="c6df1435-7a36-4b38-be4d-16e68e91152f" providerId="ADAL" clId="{C9AA5A81-ADD6-4958-866A-A451CD9A1599}" dt="2020-11-16T16:03:05.332" v="793" actId="1076"/>
          <ac:spMkLst>
            <pc:docMk/>
            <pc:sldMk cId="4120424104" sldId="337"/>
            <ac:spMk id="6" creationId="{BF612004-88B1-41C5-B9E1-2235EFE2A087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7" creationId="{DB297EC4-ED8F-482B-A222-55F73AB2F3D0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8" creationId="{A243302A-B67C-4AD4-940E-C0D502563F2A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9" creationId="{834A4F57-5F7A-4A5D-82FD-54308398F2BE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0" creationId="{1B61104F-8988-42B5-977E-4FC299DEE3E5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1" creationId="{2F59332A-46BC-4E9B-9F30-52DF48E57D91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2" creationId="{09AC85FD-CF4E-4CCC-8013-A2FC4BA3E4BF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3" creationId="{EC6A3751-C4F2-47AE-85F0-C6A19C40085C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4" creationId="{700AD0FB-2D09-4D4B-9C4F-17282A2DA7F9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5" creationId="{32B323D6-5346-4D7B-82F9-003F8E597BAD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6" creationId="{F1170DD4-97FF-45DF-9D92-61BBEC6734AD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7" creationId="{06CAC64B-2F28-4F22-9EEB-08A6B6733AD1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8" creationId="{4DA92A0E-ABD8-47E3-884D-0EE45CE18C06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19" creationId="{B55424E7-9AE7-49DB-93E1-D9F5863A3668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0" creationId="{3A7F6D1A-4B84-4747-A2F7-496404AA1975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1" creationId="{9555EBB5-4E5D-47A7-AE36-2329DC73D2DF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2" creationId="{6391945D-BBCB-40AC-B298-BFD41567656D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3" creationId="{893652F1-BBD6-4CEC-B30C-C9D0B1969075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4" creationId="{FB6093D1-A980-459F-84F7-993E06A4B3FB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5" creationId="{5DFE9BB6-3576-419E-91C9-9B9B86FF119F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6" creationId="{70D26D3C-EA90-4F1B-A4A8-1BFCDE4FAD7E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7" creationId="{8716DF43-B922-438D-991C-3EA89AC280A3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8" creationId="{AC082D46-8DC0-4988-ACD2-6ABA8EB4ED26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29" creationId="{FF847D37-4886-447B-9921-A95D1D2CCC11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0" creationId="{2177972B-118C-44BC-A7DB-92C5A057598F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1" creationId="{8D548D29-8582-4C94-978B-4270E54CFBE7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2" creationId="{12770D16-645F-488A-89F1-2AD5407DA3E1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3" creationId="{389A899C-E0FF-4A38-8D8A-8FC59C2E60AC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4" creationId="{4C59592F-A39F-46ED-BEE1-F184B3FBBE88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5" creationId="{83F3FAD0-03EE-43BE-BC2E-BA98045B1C10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6" creationId="{1C0A1CDC-FA54-4106-B059-EFBA6C92EFC1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7" creationId="{FCD436CF-2221-47EE-91EF-DD493DB7286D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8" creationId="{CF191F86-D0C5-4F18-AD40-6C99B3ED9F48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39" creationId="{19048343-65BB-40E8-8450-1B4028D124A2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0" creationId="{066F48FF-020C-4638-A079-6F0125868D82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1" creationId="{EE230AF4-E803-4ED9-8301-A6786CEDA4C2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2" creationId="{99B90592-6FE2-4F3C-A90B-C15BAE60F256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3" creationId="{C94CB16F-DBC8-4C5E-B246-2EAAE94D8E67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4" creationId="{C26B2D15-4300-439A-A4D3-B608C5C99C58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5" creationId="{6BFDCC4F-1E71-4FB1-9B2D-A779DB8E9A90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6" creationId="{A89D0A0A-1245-4455-B157-34521FAE9486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7" creationId="{39BBC4A9-C2AD-49C6-A47D-E57D9F6173EC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8" creationId="{96EC9B94-10D9-49D9-917D-9296479B9F09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49" creationId="{635D7DDB-CD0D-4B01-8B50-C8FEB4BDB710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0" creationId="{21D59358-3B74-43E5-9AF4-BC47D2612CD2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1" creationId="{AC3E5EA3-CC76-42EF-9B01-E9001836FB25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2" creationId="{DD0D7DFB-1110-4634-B3C0-24FA1C19412A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3" creationId="{A37264BC-CB40-48EB-84EC-596F5735850B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4" creationId="{33BB1FC5-A90F-4C16-8ACC-3EABE73B48F9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5" creationId="{78D791B6-EBBD-4281-A8CA-594FF6F2B576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6" creationId="{FFCD24B1-3C3F-4551-A6FA-BF60F21DEBE0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7" creationId="{AE51449D-8F42-4B99-A3D5-61E6DD6740FA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8" creationId="{09429677-2E07-4B4C-8E7C-89B1B44FEEAB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59" creationId="{85FAAAB5-2B83-450A-A590-87EE39433431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0" creationId="{7C755C26-C43B-4BB1-B5A2-67FD2483777D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1" creationId="{F4D642FD-DCC5-4257-B3AF-9DADE7FCCE0A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2" creationId="{1597E6BB-CDBC-48F8-BFAE-7F2C2FDDAEEA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3" creationId="{5C3BB3D7-42EC-459B-9DC1-FE8D6D4DC5F0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4" creationId="{6A891FD5-67B0-42C0-B778-C3363DEED532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5" creationId="{1C34509C-8D5D-4324-8783-6700CB7BD44E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6" creationId="{84201BBE-80B3-4CC0-9301-B9144030A6F9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7" creationId="{74955C29-7DD1-435C-8A87-5734CD97C1F5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8" creationId="{57059D74-6B27-46FB-BA4D-A79A439172AA}"/>
          </ac:spMkLst>
        </pc:spChg>
        <pc:spChg chg="add mod">
          <ac:chgData name="James Clegg" userId="c6df1435-7a36-4b38-be4d-16e68e91152f" providerId="ADAL" clId="{C9AA5A81-ADD6-4958-866A-A451CD9A1599}" dt="2020-11-16T16:04:39.923" v="815" actId="1076"/>
          <ac:spMkLst>
            <pc:docMk/>
            <pc:sldMk cId="4120424104" sldId="337"/>
            <ac:spMk id="69" creationId="{A6D47D18-5520-46E3-8526-203AE124EF14}"/>
          </ac:spMkLst>
        </pc:spChg>
        <pc:spChg chg="add mod">
          <ac:chgData name="James Clegg" userId="c6df1435-7a36-4b38-be4d-16e68e91152f" providerId="ADAL" clId="{C9AA5A81-ADD6-4958-866A-A451CD9A1599}" dt="2020-11-16T16:06:04.612" v="836" actId="20577"/>
          <ac:spMkLst>
            <pc:docMk/>
            <pc:sldMk cId="4120424104" sldId="337"/>
            <ac:spMk id="72" creationId="{20A80543-0708-46F1-8D56-702418C76401}"/>
          </ac:spMkLst>
        </pc:spChg>
        <pc:spChg chg="add mod">
          <ac:chgData name="James Clegg" userId="c6df1435-7a36-4b38-be4d-16e68e91152f" providerId="ADAL" clId="{C9AA5A81-ADD6-4958-866A-A451CD9A1599}" dt="2020-11-16T16:06:16.290" v="841" actId="20577"/>
          <ac:spMkLst>
            <pc:docMk/>
            <pc:sldMk cId="4120424104" sldId="337"/>
            <ac:spMk id="73" creationId="{C20C26D8-5B22-493F-B9E3-8539430E5330}"/>
          </ac:spMkLst>
        </pc:spChg>
        <pc:spChg chg="add mod">
          <ac:chgData name="James Clegg" userId="c6df1435-7a36-4b38-be4d-16e68e91152f" providerId="ADAL" clId="{C9AA5A81-ADD6-4958-866A-A451CD9A1599}" dt="2020-11-16T16:06:36.821" v="850" actId="20577"/>
          <ac:spMkLst>
            <pc:docMk/>
            <pc:sldMk cId="4120424104" sldId="337"/>
            <ac:spMk id="74" creationId="{4B31B0D5-059C-47CB-BA89-9CFFE4B06730}"/>
          </ac:spMkLst>
        </pc:spChg>
        <pc:spChg chg="add mod">
          <ac:chgData name="James Clegg" userId="c6df1435-7a36-4b38-be4d-16e68e91152f" providerId="ADAL" clId="{C9AA5A81-ADD6-4958-866A-A451CD9A1599}" dt="2020-11-16T16:07:19.536" v="854" actId="20577"/>
          <ac:spMkLst>
            <pc:docMk/>
            <pc:sldMk cId="4120424104" sldId="337"/>
            <ac:spMk id="75" creationId="{F1AEC994-02E5-4189-98B2-41087EFAF0A4}"/>
          </ac:spMkLst>
        </pc:spChg>
        <pc:spChg chg="add mod">
          <ac:chgData name="James Clegg" userId="c6df1435-7a36-4b38-be4d-16e68e91152f" providerId="ADAL" clId="{C9AA5A81-ADD6-4958-866A-A451CD9A1599}" dt="2020-11-16T16:40:13.817" v="1447" actId="1076"/>
          <ac:spMkLst>
            <pc:docMk/>
            <pc:sldMk cId="4120424104" sldId="337"/>
            <ac:spMk id="76" creationId="{12CC0F50-451B-4424-9576-37A09F352393}"/>
          </ac:spMkLst>
        </pc:spChg>
        <pc:spChg chg="add mod">
          <ac:chgData name="James Clegg" userId="c6df1435-7a36-4b38-be4d-16e68e91152f" providerId="ADAL" clId="{C9AA5A81-ADD6-4958-866A-A451CD9A1599}" dt="2020-11-16T16:09:28.824" v="972" actId="20577"/>
          <ac:spMkLst>
            <pc:docMk/>
            <pc:sldMk cId="4120424104" sldId="337"/>
            <ac:spMk id="77" creationId="{8D1565FD-BAE0-4184-9400-1EF2BBE0797C}"/>
          </ac:spMkLst>
        </pc:spChg>
        <pc:spChg chg="add mod">
          <ac:chgData name="James Clegg" userId="c6df1435-7a36-4b38-be4d-16e68e91152f" providerId="ADAL" clId="{C9AA5A81-ADD6-4958-866A-A451CD9A1599}" dt="2020-11-16T16:09:31.553" v="974" actId="20577"/>
          <ac:spMkLst>
            <pc:docMk/>
            <pc:sldMk cId="4120424104" sldId="337"/>
            <ac:spMk id="78" creationId="{9701C23D-EBFF-42D3-AE1D-28CA5755CD34}"/>
          </ac:spMkLst>
        </pc:spChg>
        <pc:spChg chg="add mod">
          <ac:chgData name="James Clegg" userId="c6df1435-7a36-4b38-be4d-16e68e91152f" providerId="ADAL" clId="{C9AA5A81-ADD6-4958-866A-A451CD9A1599}" dt="2020-11-16T16:09:39.109" v="979" actId="20577"/>
          <ac:spMkLst>
            <pc:docMk/>
            <pc:sldMk cId="4120424104" sldId="337"/>
            <ac:spMk id="79" creationId="{30B80EF4-A968-4AE4-8F4A-D7CC0713B10E}"/>
          </ac:spMkLst>
        </pc:spChg>
        <pc:spChg chg="add mod">
          <ac:chgData name="James Clegg" userId="c6df1435-7a36-4b38-be4d-16e68e91152f" providerId="ADAL" clId="{C9AA5A81-ADD6-4958-866A-A451CD9A1599}" dt="2020-11-16T16:09:49.281" v="983" actId="20577"/>
          <ac:spMkLst>
            <pc:docMk/>
            <pc:sldMk cId="4120424104" sldId="337"/>
            <ac:spMk id="80" creationId="{42FD41C2-513D-4304-A266-6B01558AB3D4}"/>
          </ac:spMkLst>
        </pc:spChg>
        <pc:spChg chg="add mod">
          <ac:chgData name="James Clegg" userId="c6df1435-7a36-4b38-be4d-16e68e91152f" providerId="ADAL" clId="{C9AA5A81-ADD6-4958-866A-A451CD9A1599}" dt="2020-11-16T16:10:58.095" v="1018" actId="1076"/>
          <ac:spMkLst>
            <pc:docMk/>
            <pc:sldMk cId="4120424104" sldId="337"/>
            <ac:spMk id="81" creationId="{843B533E-77B3-4C59-82DC-74F5A5F1B39F}"/>
          </ac:spMkLst>
        </pc:spChg>
        <pc:picChg chg="add">
          <ac:chgData name="James Clegg" userId="c6df1435-7a36-4b38-be4d-16e68e91152f" providerId="ADAL" clId="{C9AA5A81-ADD6-4958-866A-A451CD9A1599}" dt="2020-11-16T16:02:05.549" v="782"/>
          <ac:picMkLst>
            <pc:docMk/>
            <pc:sldMk cId="4120424104" sldId="337"/>
            <ac:picMk id="2" creationId="{26FE84FD-C02F-46D5-BDC8-C695078B292D}"/>
          </ac:picMkLst>
        </pc:picChg>
        <pc:picChg chg="add mod">
          <ac:chgData name="James Clegg" userId="c6df1435-7a36-4b38-be4d-16e68e91152f" providerId="ADAL" clId="{C9AA5A81-ADD6-4958-866A-A451CD9A1599}" dt="2020-11-16T16:03:05.332" v="793" actId="1076"/>
          <ac:picMkLst>
            <pc:docMk/>
            <pc:sldMk cId="4120424104" sldId="337"/>
            <ac:picMk id="5" creationId="{70EF4678-8246-4A61-ADF7-90B4544AFBAF}"/>
          </ac:picMkLst>
        </pc:picChg>
        <pc:cxnChg chg="add mod">
          <ac:chgData name="James Clegg" userId="c6df1435-7a36-4b38-be4d-16e68e91152f" providerId="ADAL" clId="{C9AA5A81-ADD6-4958-866A-A451CD9A1599}" dt="2020-11-16T16:05:12.547" v="824" actId="1037"/>
          <ac:cxnSpMkLst>
            <pc:docMk/>
            <pc:sldMk cId="4120424104" sldId="337"/>
            <ac:cxnSpMk id="71" creationId="{6F677025-0351-4AB0-993A-64DC100A2C01}"/>
          </ac:cxnSpMkLst>
        </pc:cxnChg>
      </pc:sldChg>
      <pc:sldChg chg="addSp delSp modSp add modAnim">
        <pc:chgData name="James Clegg" userId="c6df1435-7a36-4b38-be4d-16e68e91152f" providerId="ADAL" clId="{C9AA5A81-ADD6-4958-866A-A451CD9A1599}" dt="2020-11-16T16:27:00.862" v="1197" actId="478"/>
        <pc:sldMkLst>
          <pc:docMk/>
          <pc:sldMk cId="3840126221" sldId="338"/>
        </pc:sldMkLst>
        <pc:spChg chg="add mod">
          <ac:chgData name="James Clegg" userId="c6df1435-7a36-4b38-be4d-16e68e91152f" providerId="ADAL" clId="{C9AA5A81-ADD6-4958-866A-A451CD9A1599}" dt="2020-11-16T16:13:46.472" v="1034" actId="1076"/>
          <ac:spMkLst>
            <pc:docMk/>
            <pc:sldMk cId="3840126221" sldId="338"/>
            <ac:spMk id="2" creationId="{9A3138B3-91FC-40A2-A8ED-BD1A81C5EF4B}"/>
          </ac:spMkLst>
        </pc:spChg>
        <pc:spChg chg="add del">
          <ac:chgData name="James Clegg" userId="c6df1435-7a36-4b38-be4d-16e68e91152f" providerId="ADAL" clId="{C9AA5A81-ADD6-4958-866A-A451CD9A1599}" dt="2020-11-16T16:15:22.591" v="1042" actId="478"/>
          <ac:spMkLst>
            <pc:docMk/>
            <pc:sldMk cId="3840126221" sldId="338"/>
            <ac:spMk id="7" creationId="{8FB9DBE2-048F-439F-9C7E-5FDBB50539B9}"/>
          </ac:spMkLst>
        </pc:spChg>
        <pc:spChg chg="add mod">
          <ac:chgData name="James Clegg" userId="c6df1435-7a36-4b38-be4d-16e68e91152f" providerId="ADAL" clId="{C9AA5A81-ADD6-4958-866A-A451CD9A1599}" dt="2020-11-16T16:16:04.602" v="1074" actId="1076"/>
          <ac:spMkLst>
            <pc:docMk/>
            <pc:sldMk cId="3840126221" sldId="338"/>
            <ac:spMk id="8" creationId="{4E16C1FC-2075-4997-95F6-38D5EA71CC4D}"/>
          </ac:spMkLst>
        </pc:spChg>
        <pc:spChg chg="add del mod">
          <ac:chgData name="James Clegg" userId="c6df1435-7a36-4b38-be4d-16e68e91152f" providerId="ADAL" clId="{C9AA5A81-ADD6-4958-866A-A451CD9A1599}" dt="2020-11-16T16:26:59.018" v="1196" actId="478"/>
          <ac:spMkLst>
            <pc:docMk/>
            <pc:sldMk cId="3840126221" sldId="338"/>
            <ac:spMk id="9" creationId="{B2EB9A70-B5F6-4864-BBED-121937AEBBE9}"/>
          </ac:spMkLst>
        </pc:spChg>
        <pc:spChg chg="add mod">
          <ac:chgData name="James Clegg" userId="c6df1435-7a36-4b38-be4d-16e68e91152f" providerId="ADAL" clId="{C9AA5A81-ADD6-4958-866A-A451CD9A1599}" dt="2020-11-16T16:16:37.370" v="1083" actId="1076"/>
          <ac:spMkLst>
            <pc:docMk/>
            <pc:sldMk cId="3840126221" sldId="338"/>
            <ac:spMk id="11" creationId="{EDE28E4E-488C-4B6F-944A-E645E13C20C0}"/>
          </ac:spMkLst>
        </pc:spChg>
        <pc:spChg chg="add mod">
          <ac:chgData name="James Clegg" userId="c6df1435-7a36-4b38-be4d-16e68e91152f" providerId="ADAL" clId="{C9AA5A81-ADD6-4958-866A-A451CD9A1599}" dt="2020-11-16T16:17:31.895" v="1090" actId="208"/>
          <ac:spMkLst>
            <pc:docMk/>
            <pc:sldMk cId="3840126221" sldId="338"/>
            <ac:spMk id="12" creationId="{E26C0C77-FAD2-4C9E-BEC4-C8560DA4BDE7}"/>
          </ac:spMkLst>
        </pc:spChg>
        <pc:spChg chg="add mod">
          <ac:chgData name="James Clegg" userId="c6df1435-7a36-4b38-be4d-16e68e91152f" providerId="ADAL" clId="{C9AA5A81-ADD6-4958-866A-A451CD9A1599}" dt="2020-11-16T16:17:35.928" v="1092" actId="1076"/>
          <ac:spMkLst>
            <pc:docMk/>
            <pc:sldMk cId="3840126221" sldId="338"/>
            <ac:spMk id="13" creationId="{DFE7FBFF-9F88-496D-9ADD-0B9658CE4DE8}"/>
          </ac:spMkLst>
        </pc:spChg>
        <pc:spChg chg="add mod">
          <ac:chgData name="James Clegg" userId="c6df1435-7a36-4b38-be4d-16e68e91152f" providerId="ADAL" clId="{C9AA5A81-ADD6-4958-866A-A451CD9A1599}" dt="2020-11-16T16:17:36.208" v="1093"/>
          <ac:spMkLst>
            <pc:docMk/>
            <pc:sldMk cId="3840126221" sldId="338"/>
            <ac:spMk id="14" creationId="{E78D9131-7897-4AE2-BCEC-5248420D12E5}"/>
          </ac:spMkLst>
        </pc:spChg>
        <pc:spChg chg="add mod">
          <ac:chgData name="James Clegg" userId="c6df1435-7a36-4b38-be4d-16e68e91152f" providerId="ADAL" clId="{C9AA5A81-ADD6-4958-866A-A451CD9A1599}" dt="2020-11-16T16:17:37.039" v="1094"/>
          <ac:spMkLst>
            <pc:docMk/>
            <pc:sldMk cId="3840126221" sldId="338"/>
            <ac:spMk id="15" creationId="{3054E613-7E6A-4C03-A4E3-5A8B2828A122}"/>
          </ac:spMkLst>
        </pc:spChg>
        <pc:spChg chg="add mod">
          <ac:chgData name="James Clegg" userId="c6df1435-7a36-4b38-be4d-16e68e91152f" providerId="ADAL" clId="{C9AA5A81-ADD6-4958-866A-A451CD9A1599}" dt="2020-11-16T16:17:37.502" v="1095"/>
          <ac:spMkLst>
            <pc:docMk/>
            <pc:sldMk cId="3840126221" sldId="338"/>
            <ac:spMk id="16" creationId="{C43C52DD-D493-45B3-B514-FF4430239603}"/>
          </ac:spMkLst>
        </pc:spChg>
        <pc:spChg chg="add mod">
          <ac:chgData name="James Clegg" userId="c6df1435-7a36-4b38-be4d-16e68e91152f" providerId="ADAL" clId="{C9AA5A81-ADD6-4958-866A-A451CD9A1599}" dt="2020-11-16T16:17:37.821" v="1096"/>
          <ac:spMkLst>
            <pc:docMk/>
            <pc:sldMk cId="3840126221" sldId="338"/>
            <ac:spMk id="17" creationId="{434277B6-A58A-4BFE-B151-D34632042CEC}"/>
          </ac:spMkLst>
        </pc:spChg>
        <pc:spChg chg="add mod">
          <ac:chgData name="James Clegg" userId="c6df1435-7a36-4b38-be4d-16e68e91152f" providerId="ADAL" clId="{C9AA5A81-ADD6-4958-866A-A451CD9A1599}" dt="2020-11-16T16:17:38.228" v="1097"/>
          <ac:spMkLst>
            <pc:docMk/>
            <pc:sldMk cId="3840126221" sldId="338"/>
            <ac:spMk id="18" creationId="{88A23C9B-4742-4ABB-940A-7A96FAD15C6D}"/>
          </ac:spMkLst>
        </pc:spChg>
        <pc:spChg chg="add mod">
          <ac:chgData name="James Clegg" userId="c6df1435-7a36-4b38-be4d-16e68e91152f" providerId="ADAL" clId="{C9AA5A81-ADD6-4958-866A-A451CD9A1599}" dt="2020-11-16T16:17:48.134" v="1100" actId="1076"/>
          <ac:spMkLst>
            <pc:docMk/>
            <pc:sldMk cId="3840126221" sldId="338"/>
            <ac:spMk id="19" creationId="{8D31EBF6-9965-4B98-9A35-931C67F85F54}"/>
          </ac:spMkLst>
        </pc:spChg>
        <pc:spChg chg="add mod">
          <ac:chgData name="James Clegg" userId="c6df1435-7a36-4b38-be4d-16e68e91152f" providerId="ADAL" clId="{C9AA5A81-ADD6-4958-866A-A451CD9A1599}" dt="2020-11-16T16:17:48.134" v="1100" actId="1076"/>
          <ac:spMkLst>
            <pc:docMk/>
            <pc:sldMk cId="3840126221" sldId="338"/>
            <ac:spMk id="20" creationId="{52C024CF-14DA-44E4-AC0E-4F01FF41BE07}"/>
          </ac:spMkLst>
        </pc:spChg>
        <pc:spChg chg="add mod">
          <ac:chgData name="James Clegg" userId="c6df1435-7a36-4b38-be4d-16e68e91152f" providerId="ADAL" clId="{C9AA5A81-ADD6-4958-866A-A451CD9A1599}" dt="2020-11-16T16:17:48.134" v="1100" actId="1076"/>
          <ac:spMkLst>
            <pc:docMk/>
            <pc:sldMk cId="3840126221" sldId="338"/>
            <ac:spMk id="21" creationId="{E5F7581F-2352-44ED-908B-DD8C6A1ABA43}"/>
          </ac:spMkLst>
        </pc:spChg>
        <pc:spChg chg="add mod">
          <ac:chgData name="James Clegg" userId="c6df1435-7a36-4b38-be4d-16e68e91152f" providerId="ADAL" clId="{C9AA5A81-ADD6-4958-866A-A451CD9A1599}" dt="2020-11-16T16:17:48.134" v="1100" actId="1076"/>
          <ac:spMkLst>
            <pc:docMk/>
            <pc:sldMk cId="3840126221" sldId="338"/>
            <ac:spMk id="22" creationId="{F3826FC7-0EA5-42D6-8D19-803CD6D7B8B8}"/>
          </ac:spMkLst>
        </pc:spChg>
        <pc:spChg chg="add mod">
          <ac:chgData name="James Clegg" userId="c6df1435-7a36-4b38-be4d-16e68e91152f" providerId="ADAL" clId="{C9AA5A81-ADD6-4958-866A-A451CD9A1599}" dt="2020-11-16T16:17:48.134" v="1100" actId="1076"/>
          <ac:spMkLst>
            <pc:docMk/>
            <pc:sldMk cId="3840126221" sldId="338"/>
            <ac:spMk id="23" creationId="{CF5160A0-F249-4E18-8FC8-976F5C36A266}"/>
          </ac:spMkLst>
        </pc:spChg>
        <pc:spChg chg="add mod">
          <ac:chgData name="James Clegg" userId="c6df1435-7a36-4b38-be4d-16e68e91152f" providerId="ADAL" clId="{C9AA5A81-ADD6-4958-866A-A451CD9A1599}" dt="2020-11-16T16:17:48.134" v="1100" actId="1076"/>
          <ac:spMkLst>
            <pc:docMk/>
            <pc:sldMk cId="3840126221" sldId="338"/>
            <ac:spMk id="24" creationId="{5826323F-C358-4282-87E3-25060CD35B30}"/>
          </ac:spMkLst>
        </pc:spChg>
        <pc:spChg chg="add mod">
          <ac:chgData name="James Clegg" userId="c6df1435-7a36-4b38-be4d-16e68e91152f" providerId="ADAL" clId="{C9AA5A81-ADD6-4958-866A-A451CD9A1599}" dt="2020-11-16T16:17:48.134" v="1100" actId="1076"/>
          <ac:spMkLst>
            <pc:docMk/>
            <pc:sldMk cId="3840126221" sldId="338"/>
            <ac:spMk id="25" creationId="{D86F8CAB-450C-4D1D-9028-9C54B16A10CB}"/>
          </ac:spMkLst>
        </pc:spChg>
        <pc:spChg chg="add mod">
          <ac:chgData name="James Clegg" userId="c6df1435-7a36-4b38-be4d-16e68e91152f" providerId="ADAL" clId="{C9AA5A81-ADD6-4958-866A-A451CD9A1599}" dt="2020-11-16T16:17:48.484" v="1101"/>
          <ac:spMkLst>
            <pc:docMk/>
            <pc:sldMk cId="3840126221" sldId="338"/>
            <ac:spMk id="26" creationId="{7FB4F8B9-F618-4D37-B053-A37A76541DEE}"/>
          </ac:spMkLst>
        </pc:spChg>
        <pc:spChg chg="add mod">
          <ac:chgData name="James Clegg" userId="c6df1435-7a36-4b38-be4d-16e68e91152f" providerId="ADAL" clId="{C9AA5A81-ADD6-4958-866A-A451CD9A1599}" dt="2020-11-16T16:17:48.484" v="1101"/>
          <ac:spMkLst>
            <pc:docMk/>
            <pc:sldMk cId="3840126221" sldId="338"/>
            <ac:spMk id="27" creationId="{7CD6684C-6BE0-4064-992F-DD0010767574}"/>
          </ac:spMkLst>
        </pc:spChg>
        <pc:spChg chg="add mod">
          <ac:chgData name="James Clegg" userId="c6df1435-7a36-4b38-be4d-16e68e91152f" providerId="ADAL" clId="{C9AA5A81-ADD6-4958-866A-A451CD9A1599}" dt="2020-11-16T16:17:48.484" v="1101"/>
          <ac:spMkLst>
            <pc:docMk/>
            <pc:sldMk cId="3840126221" sldId="338"/>
            <ac:spMk id="28" creationId="{5A55930D-051D-403C-A3D5-2670E29F110A}"/>
          </ac:spMkLst>
        </pc:spChg>
        <pc:spChg chg="add mod">
          <ac:chgData name="James Clegg" userId="c6df1435-7a36-4b38-be4d-16e68e91152f" providerId="ADAL" clId="{C9AA5A81-ADD6-4958-866A-A451CD9A1599}" dt="2020-11-16T16:17:48.484" v="1101"/>
          <ac:spMkLst>
            <pc:docMk/>
            <pc:sldMk cId="3840126221" sldId="338"/>
            <ac:spMk id="29" creationId="{BFD6230C-F82A-4BA3-8CB8-7C1534858153}"/>
          </ac:spMkLst>
        </pc:spChg>
        <pc:spChg chg="add mod">
          <ac:chgData name="James Clegg" userId="c6df1435-7a36-4b38-be4d-16e68e91152f" providerId="ADAL" clId="{C9AA5A81-ADD6-4958-866A-A451CD9A1599}" dt="2020-11-16T16:17:48.484" v="1101"/>
          <ac:spMkLst>
            <pc:docMk/>
            <pc:sldMk cId="3840126221" sldId="338"/>
            <ac:spMk id="30" creationId="{D3FD92F0-A3D8-4598-AC79-449C4169DCEA}"/>
          </ac:spMkLst>
        </pc:spChg>
        <pc:spChg chg="add mod">
          <ac:chgData name="James Clegg" userId="c6df1435-7a36-4b38-be4d-16e68e91152f" providerId="ADAL" clId="{C9AA5A81-ADD6-4958-866A-A451CD9A1599}" dt="2020-11-16T16:17:48.484" v="1101"/>
          <ac:spMkLst>
            <pc:docMk/>
            <pc:sldMk cId="3840126221" sldId="338"/>
            <ac:spMk id="31" creationId="{441F334F-FD97-40A8-B401-37E4C166B53C}"/>
          </ac:spMkLst>
        </pc:spChg>
        <pc:spChg chg="add mod">
          <ac:chgData name="James Clegg" userId="c6df1435-7a36-4b38-be4d-16e68e91152f" providerId="ADAL" clId="{C9AA5A81-ADD6-4958-866A-A451CD9A1599}" dt="2020-11-16T16:17:48.484" v="1101"/>
          <ac:spMkLst>
            <pc:docMk/>
            <pc:sldMk cId="3840126221" sldId="338"/>
            <ac:spMk id="32" creationId="{EE657D48-BAAF-46DA-B13C-B45933135145}"/>
          </ac:spMkLst>
        </pc:spChg>
        <pc:spChg chg="add mod">
          <ac:chgData name="James Clegg" userId="c6df1435-7a36-4b38-be4d-16e68e91152f" providerId="ADAL" clId="{C9AA5A81-ADD6-4958-866A-A451CD9A1599}" dt="2020-11-16T16:17:49.298" v="1102"/>
          <ac:spMkLst>
            <pc:docMk/>
            <pc:sldMk cId="3840126221" sldId="338"/>
            <ac:spMk id="33" creationId="{5FBB128C-B915-466F-8CBC-34BE3E1BF77D}"/>
          </ac:spMkLst>
        </pc:spChg>
        <pc:spChg chg="add mod">
          <ac:chgData name="James Clegg" userId="c6df1435-7a36-4b38-be4d-16e68e91152f" providerId="ADAL" clId="{C9AA5A81-ADD6-4958-866A-A451CD9A1599}" dt="2020-11-16T16:17:49.298" v="1102"/>
          <ac:spMkLst>
            <pc:docMk/>
            <pc:sldMk cId="3840126221" sldId="338"/>
            <ac:spMk id="34" creationId="{26449685-E08D-4351-B8CB-93B6C807D6EC}"/>
          </ac:spMkLst>
        </pc:spChg>
        <pc:spChg chg="add mod">
          <ac:chgData name="James Clegg" userId="c6df1435-7a36-4b38-be4d-16e68e91152f" providerId="ADAL" clId="{C9AA5A81-ADD6-4958-866A-A451CD9A1599}" dt="2020-11-16T16:17:49.298" v="1102"/>
          <ac:spMkLst>
            <pc:docMk/>
            <pc:sldMk cId="3840126221" sldId="338"/>
            <ac:spMk id="35" creationId="{0FCE77A6-0E65-4EC4-946A-D5F490D11954}"/>
          </ac:spMkLst>
        </pc:spChg>
        <pc:spChg chg="add mod">
          <ac:chgData name="James Clegg" userId="c6df1435-7a36-4b38-be4d-16e68e91152f" providerId="ADAL" clId="{C9AA5A81-ADD6-4958-866A-A451CD9A1599}" dt="2020-11-16T16:17:49.298" v="1102"/>
          <ac:spMkLst>
            <pc:docMk/>
            <pc:sldMk cId="3840126221" sldId="338"/>
            <ac:spMk id="36" creationId="{586B5D1A-28A8-4C39-9F3D-93DB52D43897}"/>
          </ac:spMkLst>
        </pc:spChg>
        <pc:spChg chg="add mod">
          <ac:chgData name="James Clegg" userId="c6df1435-7a36-4b38-be4d-16e68e91152f" providerId="ADAL" clId="{C9AA5A81-ADD6-4958-866A-A451CD9A1599}" dt="2020-11-16T16:17:49.298" v="1102"/>
          <ac:spMkLst>
            <pc:docMk/>
            <pc:sldMk cId="3840126221" sldId="338"/>
            <ac:spMk id="37" creationId="{EEEE4107-FDD3-4890-AEE9-7A6B7C156C7F}"/>
          </ac:spMkLst>
        </pc:spChg>
        <pc:spChg chg="add mod">
          <ac:chgData name="James Clegg" userId="c6df1435-7a36-4b38-be4d-16e68e91152f" providerId="ADAL" clId="{C9AA5A81-ADD6-4958-866A-A451CD9A1599}" dt="2020-11-16T16:17:49.298" v="1102"/>
          <ac:spMkLst>
            <pc:docMk/>
            <pc:sldMk cId="3840126221" sldId="338"/>
            <ac:spMk id="38" creationId="{52759D90-4289-46FF-B0E8-CCCF7583FA2B}"/>
          </ac:spMkLst>
        </pc:spChg>
        <pc:spChg chg="add mod">
          <ac:chgData name="James Clegg" userId="c6df1435-7a36-4b38-be4d-16e68e91152f" providerId="ADAL" clId="{C9AA5A81-ADD6-4958-866A-A451CD9A1599}" dt="2020-11-16T16:17:49.298" v="1102"/>
          <ac:spMkLst>
            <pc:docMk/>
            <pc:sldMk cId="3840126221" sldId="338"/>
            <ac:spMk id="39" creationId="{128F5E5E-1F5A-45AA-8214-EE9F65FD5730}"/>
          </ac:spMkLst>
        </pc:spChg>
        <pc:spChg chg="add mod">
          <ac:chgData name="James Clegg" userId="c6df1435-7a36-4b38-be4d-16e68e91152f" providerId="ADAL" clId="{C9AA5A81-ADD6-4958-866A-A451CD9A1599}" dt="2020-11-16T16:17:49.938" v="1103"/>
          <ac:spMkLst>
            <pc:docMk/>
            <pc:sldMk cId="3840126221" sldId="338"/>
            <ac:spMk id="40" creationId="{2AE32FE6-F352-43CD-96F2-967CC508AD2E}"/>
          </ac:spMkLst>
        </pc:spChg>
        <pc:spChg chg="add mod">
          <ac:chgData name="James Clegg" userId="c6df1435-7a36-4b38-be4d-16e68e91152f" providerId="ADAL" clId="{C9AA5A81-ADD6-4958-866A-A451CD9A1599}" dt="2020-11-16T16:17:49.938" v="1103"/>
          <ac:spMkLst>
            <pc:docMk/>
            <pc:sldMk cId="3840126221" sldId="338"/>
            <ac:spMk id="41" creationId="{A9B09E51-CC61-4FD1-A6EF-AFA6D9B49EF2}"/>
          </ac:spMkLst>
        </pc:spChg>
        <pc:spChg chg="add mod">
          <ac:chgData name="James Clegg" userId="c6df1435-7a36-4b38-be4d-16e68e91152f" providerId="ADAL" clId="{C9AA5A81-ADD6-4958-866A-A451CD9A1599}" dt="2020-11-16T16:17:49.938" v="1103"/>
          <ac:spMkLst>
            <pc:docMk/>
            <pc:sldMk cId="3840126221" sldId="338"/>
            <ac:spMk id="42" creationId="{CD9D6B9D-0A15-461C-B563-EEE446EA2EB5}"/>
          </ac:spMkLst>
        </pc:spChg>
        <pc:spChg chg="add mod">
          <ac:chgData name="James Clegg" userId="c6df1435-7a36-4b38-be4d-16e68e91152f" providerId="ADAL" clId="{C9AA5A81-ADD6-4958-866A-A451CD9A1599}" dt="2020-11-16T16:17:49.938" v="1103"/>
          <ac:spMkLst>
            <pc:docMk/>
            <pc:sldMk cId="3840126221" sldId="338"/>
            <ac:spMk id="43" creationId="{58D4C06F-DEA4-4D35-A057-F01BF3A5BBC8}"/>
          </ac:spMkLst>
        </pc:spChg>
        <pc:spChg chg="add mod">
          <ac:chgData name="James Clegg" userId="c6df1435-7a36-4b38-be4d-16e68e91152f" providerId="ADAL" clId="{C9AA5A81-ADD6-4958-866A-A451CD9A1599}" dt="2020-11-16T16:17:49.938" v="1103"/>
          <ac:spMkLst>
            <pc:docMk/>
            <pc:sldMk cId="3840126221" sldId="338"/>
            <ac:spMk id="44" creationId="{430B3D63-7A6A-4E4B-84C8-C916B6078EA8}"/>
          </ac:spMkLst>
        </pc:spChg>
        <pc:spChg chg="add mod">
          <ac:chgData name="James Clegg" userId="c6df1435-7a36-4b38-be4d-16e68e91152f" providerId="ADAL" clId="{C9AA5A81-ADD6-4958-866A-A451CD9A1599}" dt="2020-11-16T16:17:49.938" v="1103"/>
          <ac:spMkLst>
            <pc:docMk/>
            <pc:sldMk cId="3840126221" sldId="338"/>
            <ac:spMk id="45" creationId="{F8A85CDB-BBFF-4DCC-9B1B-958ABC7D8490}"/>
          </ac:spMkLst>
        </pc:spChg>
        <pc:spChg chg="add mod">
          <ac:chgData name="James Clegg" userId="c6df1435-7a36-4b38-be4d-16e68e91152f" providerId="ADAL" clId="{C9AA5A81-ADD6-4958-866A-A451CD9A1599}" dt="2020-11-16T16:17:49.938" v="1103"/>
          <ac:spMkLst>
            <pc:docMk/>
            <pc:sldMk cId="3840126221" sldId="338"/>
            <ac:spMk id="46" creationId="{D5808842-9E0B-4874-8BC6-E683428CE942}"/>
          </ac:spMkLst>
        </pc:spChg>
        <pc:spChg chg="add mod">
          <ac:chgData name="James Clegg" userId="c6df1435-7a36-4b38-be4d-16e68e91152f" providerId="ADAL" clId="{C9AA5A81-ADD6-4958-866A-A451CD9A1599}" dt="2020-11-16T16:18:47.573" v="1110" actId="1076"/>
          <ac:spMkLst>
            <pc:docMk/>
            <pc:sldMk cId="3840126221" sldId="338"/>
            <ac:spMk id="47" creationId="{D329D9DB-A291-40A9-85F8-6760DD736CA4}"/>
          </ac:spMkLst>
        </pc:spChg>
        <pc:spChg chg="add mod">
          <ac:chgData name="James Clegg" userId="c6df1435-7a36-4b38-be4d-16e68e91152f" providerId="ADAL" clId="{C9AA5A81-ADD6-4958-866A-A451CD9A1599}" dt="2020-11-16T16:18:55.399" v="1113" actId="20577"/>
          <ac:spMkLst>
            <pc:docMk/>
            <pc:sldMk cId="3840126221" sldId="338"/>
            <ac:spMk id="48" creationId="{6468C809-01BE-4D4C-ACB9-733C3C4EA63C}"/>
          </ac:spMkLst>
        </pc:spChg>
        <pc:spChg chg="add mod">
          <ac:chgData name="James Clegg" userId="c6df1435-7a36-4b38-be4d-16e68e91152f" providerId="ADAL" clId="{C9AA5A81-ADD6-4958-866A-A451CD9A1599}" dt="2020-11-16T16:21:41.337" v="1144" actId="554"/>
          <ac:spMkLst>
            <pc:docMk/>
            <pc:sldMk cId="3840126221" sldId="338"/>
            <ac:spMk id="49" creationId="{64657606-DC40-4EB0-AAF5-AA505C4CEEC0}"/>
          </ac:spMkLst>
        </pc:spChg>
        <pc:spChg chg="add mod">
          <ac:chgData name="James Clegg" userId="c6df1435-7a36-4b38-be4d-16e68e91152f" providerId="ADAL" clId="{C9AA5A81-ADD6-4958-866A-A451CD9A1599}" dt="2020-11-16T16:21:06.809" v="1140" actId="20577"/>
          <ac:spMkLst>
            <pc:docMk/>
            <pc:sldMk cId="3840126221" sldId="338"/>
            <ac:spMk id="50" creationId="{DD17296B-B552-4F39-B2D0-D412E9FA9841}"/>
          </ac:spMkLst>
        </pc:spChg>
        <pc:spChg chg="add mod">
          <ac:chgData name="James Clegg" userId="c6df1435-7a36-4b38-be4d-16e68e91152f" providerId="ADAL" clId="{C9AA5A81-ADD6-4958-866A-A451CD9A1599}" dt="2020-11-16T16:25:25.454" v="1176" actId="207"/>
          <ac:spMkLst>
            <pc:docMk/>
            <pc:sldMk cId="3840126221" sldId="338"/>
            <ac:spMk id="51" creationId="{975F31B0-5388-46A9-883C-622F8B6D5F90}"/>
          </ac:spMkLst>
        </pc:spChg>
        <pc:spChg chg="add mod">
          <ac:chgData name="James Clegg" userId="c6df1435-7a36-4b38-be4d-16e68e91152f" providerId="ADAL" clId="{C9AA5A81-ADD6-4958-866A-A451CD9A1599}" dt="2020-11-16T16:25:25.454" v="1176" actId="207"/>
          <ac:spMkLst>
            <pc:docMk/>
            <pc:sldMk cId="3840126221" sldId="338"/>
            <ac:spMk id="52" creationId="{FA043F6A-B15A-46C5-ADAC-A68413CB8731}"/>
          </ac:spMkLst>
        </pc:spChg>
        <pc:spChg chg="add mod">
          <ac:chgData name="James Clegg" userId="c6df1435-7a36-4b38-be4d-16e68e91152f" providerId="ADAL" clId="{C9AA5A81-ADD6-4958-866A-A451CD9A1599}" dt="2020-11-16T16:25:25.454" v="1176" actId="207"/>
          <ac:spMkLst>
            <pc:docMk/>
            <pc:sldMk cId="3840126221" sldId="338"/>
            <ac:spMk id="53" creationId="{FB62A8FD-367A-49ED-94A7-DD480BD608E2}"/>
          </ac:spMkLst>
        </pc:spChg>
        <pc:spChg chg="add mod">
          <ac:chgData name="James Clegg" userId="c6df1435-7a36-4b38-be4d-16e68e91152f" providerId="ADAL" clId="{C9AA5A81-ADD6-4958-866A-A451CD9A1599}" dt="2020-11-16T16:25:25.454" v="1176" actId="207"/>
          <ac:spMkLst>
            <pc:docMk/>
            <pc:sldMk cId="3840126221" sldId="338"/>
            <ac:spMk id="54" creationId="{28FC0AF2-1083-4F27-96EE-ABA7099E4CBA}"/>
          </ac:spMkLst>
        </pc:spChg>
        <pc:spChg chg="add mod">
          <ac:chgData name="James Clegg" userId="c6df1435-7a36-4b38-be4d-16e68e91152f" providerId="ADAL" clId="{C9AA5A81-ADD6-4958-866A-A451CD9A1599}" dt="2020-11-16T16:25:25.454" v="1176" actId="207"/>
          <ac:spMkLst>
            <pc:docMk/>
            <pc:sldMk cId="3840126221" sldId="338"/>
            <ac:spMk id="55" creationId="{254ABFD0-1A4D-4A03-87B8-F100013085E8}"/>
          </ac:spMkLst>
        </pc:spChg>
        <pc:spChg chg="add mod">
          <ac:chgData name="James Clegg" userId="c6df1435-7a36-4b38-be4d-16e68e91152f" providerId="ADAL" clId="{C9AA5A81-ADD6-4958-866A-A451CD9A1599}" dt="2020-11-16T16:25:25.454" v="1176" actId="207"/>
          <ac:spMkLst>
            <pc:docMk/>
            <pc:sldMk cId="3840126221" sldId="338"/>
            <ac:spMk id="56" creationId="{F4B1FE23-2273-47B0-80D2-244AEC4B0AE3}"/>
          </ac:spMkLst>
        </pc:spChg>
        <pc:spChg chg="add mod">
          <ac:chgData name="James Clegg" userId="c6df1435-7a36-4b38-be4d-16e68e91152f" providerId="ADAL" clId="{C9AA5A81-ADD6-4958-866A-A451CD9A1599}" dt="2020-11-16T16:25:25.454" v="1176" actId="207"/>
          <ac:spMkLst>
            <pc:docMk/>
            <pc:sldMk cId="3840126221" sldId="338"/>
            <ac:spMk id="57" creationId="{901B3B1F-04A7-47DF-8C25-5EB51855D2DE}"/>
          </ac:spMkLst>
        </pc:spChg>
        <pc:spChg chg="add mod">
          <ac:chgData name="James Clegg" userId="c6df1435-7a36-4b38-be4d-16e68e91152f" providerId="ADAL" clId="{C9AA5A81-ADD6-4958-866A-A451CD9A1599}" dt="2020-11-16T16:21:41.337" v="1144" actId="554"/>
          <ac:spMkLst>
            <pc:docMk/>
            <pc:sldMk cId="3840126221" sldId="338"/>
            <ac:spMk id="58" creationId="{056BE5F2-D0E3-462E-BBBC-9D34E8F15F72}"/>
          </ac:spMkLst>
        </pc:spChg>
        <pc:spChg chg="add mod">
          <ac:chgData name="James Clegg" userId="c6df1435-7a36-4b38-be4d-16e68e91152f" providerId="ADAL" clId="{C9AA5A81-ADD6-4958-866A-A451CD9A1599}" dt="2020-11-16T16:21:47.856" v="1145" actId="1076"/>
          <ac:spMkLst>
            <pc:docMk/>
            <pc:sldMk cId="3840126221" sldId="338"/>
            <ac:spMk id="59" creationId="{DEA7BF42-DA8C-4FEB-B0A0-50AD1F2C17C2}"/>
          </ac:spMkLst>
        </pc:spChg>
        <pc:spChg chg="add mod">
          <ac:chgData name="James Clegg" userId="c6df1435-7a36-4b38-be4d-16e68e91152f" providerId="ADAL" clId="{C9AA5A81-ADD6-4958-866A-A451CD9A1599}" dt="2020-11-16T16:22:07.916" v="1150" actId="1076"/>
          <ac:spMkLst>
            <pc:docMk/>
            <pc:sldMk cId="3840126221" sldId="338"/>
            <ac:spMk id="60" creationId="{55430211-3EE3-410F-872E-140F9A11A241}"/>
          </ac:spMkLst>
        </pc:spChg>
        <pc:spChg chg="add mod">
          <ac:chgData name="James Clegg" userId="c6df1435-7a36-4b38-be4d-16e68e91152f" providerId="ADAL" clId="{C9AA5A81-ADD6-4958-866A-A451CD9A1599}" dt="2020-11-16T16:22:25.595" v="1155" actId="207"/>
          <ac:spMkLst>
            <pc:docMk/>
            <pc:sldMk cId="3840126221" sldId="338"/>
            <ac:spMk id="61" creationId="{3F634DD6-A768-46FE-9C69-4061F44FC69A}"/>
          </ac:spMkLst>
        </pc:spChg>
        <pc:picChg chg="add mod">
          <ac:chgData name="James Clegg" userId="c6df1435-7a36-4b38-be4d-16e68e91152f" providerId="ADAL" clId="{C9AA5A81-ADD6-4958-866A-A451CD9A1599}" dt="2020-11-16T16:14:16.321" v="1040" actId="196"/>
          <ac:picMkLst>
            <pc:docMk/>
            <pc:sldMk cId="3840126221" sldId="338"/>
            <ac:picMk id="4" creationId="{22E97E02-A68D-436E-A2DF-091A541F9B5F}"/>
          </ac:picMkLst>
        </pc:picChg>
        <pc:picChg chg="add del mod">
          <ac:chgData name="James Clegg" userId="c6df1435-7a36-4b38-be4d-16e68e91152f" providerId="ADAL" clId="{C9AA5A81-ADD6-4958-866A-A451CD9A1599}" dt="2020-11-16T16:27:00.862" v="1197" actId="478"/>
          <ac:picMkLst>
            <pc:docMk/>
            <pc:sldMk cId="3840126221" sldId="338"/>
            <ac:picMk id="6" creationId="{29DDADF1-0ADD-46A3-8537-A16713B33D1B}"/>
          </ac:picMkLst>
        </pc:picChg>
        <pc:picChg chg="add mod">
          <ac:chgData name="James Clegg" userId="c6df1435-7a36-4b38-be4d-16e68e91152f" providerId="ADAL" clId="{C9AA5A81-ADD6-4958-866A-A451CD9A1599}" dt="2020-11-16T16:16:37.370" v="1083" actId="1076"/>
          <ac:picMkLst>
            <pc:docMk/>
            <pc:sldMk cId="3840126221" sldId="338"/>
            <ac:picMk id="10" creationId="{A659014C-5426-4BCD-A7D0-D7B90E88CA1D}"/>
          </ac:picMkLst>
        </pc:picChg>
      </pc:sldChg>
      <pc:sldChg chg="addSp modSp add modAnim">
        <pc:chgData name="James Clegg" userId="c6df1435-7a36-4b38-be4d-16e68e91152f" providerId="ADAL" clId="{C9AA5A81-ADD6-4958-866A-A451CD9A1599}" dt="2020-11-16T16:28:30.532" v="1204"/>
        <pc:sldMkLst>
          <pc:docMk/>
          <pc:sldMk cId="497790563" sldId="339"/>
        </pc:sldMkLst>
        <pc:spChg chg="mod">
          <ac:chgData name="James Clegg" userId="c6df1435-7a36-4b38-be4d-16e68e91152f" providerId="ADAL" clId="{C9AA5A81-ADD6-4958-866A-A451CD9A1599}" dt="2020-11-16T16:27:59.732" v="1200" actId="20577"/>
          <ac:spMkLst>
            <pc:docMk/>
            <pc:sldMk cId="497790563" sldId="339"/>
            <ac:spMk id="9" creationId="{B2EB9A70-B5F6-4864-BBED-121937AEBBE9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33" creationId="{5FBB128C-B915-466F-8CBC-34BE3E1BF77D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34" creationId="{26449685-E08D-4351-B8CB-93B6C807D6EC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35" creationId="{0FCE77A6-0E65-4EC4-946A-D5F490D11954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36" creationId="{586B5D1A-28A8-4C39-9F3D-93DB52D43897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37" creationId="{EEEE4107-FDD3-4890-AEE9-7A6B7C156C7F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38" creationId="{52759D90-4289-46FF-B0E8-CCCF7583FA2B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39" creationId="{128F5E5E-1F5A-45AA-8214-EE9F65FD5730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40" creationId="{2AE32FE6-F352-43CD-96F2-967CC508AD2E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41" creationId="{A9B09E51-CC61-4FD1-A6EF-AFA6D9B49EF2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42" creationId="{CD9D6B9D-0A15-461C-B563-EEE446EA2EB5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43" creationId="{58D4C06F-DEA4-4D35-A057-F01BF3A5BBC8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44" creationId="{430B3D63-7A6A-4E4B-84C8-C916B6078EA8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45" creationId="{F8A85CDB-BBFF-4DCC-9B1B-958ABC7D8490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46" creationId="{D5808842-9E0B-4874-8BC6-E683428CE942}"/>
          </ac:spMkLst>
        </pc:spChg>
        <pc:spChg chg="mod">
          <ac:chgData name="James Clegg" userId="c6df1435-7a36-4b38-be4d-16e68e91152f" providerId="ADAL" clId="{C9AA5A81-ADD6-4958-866A-A451CD9A1599}" dt="2020-11-16T16:24:38.198" v="1167" actId="20577"/>
          <ac:spMkLst>
            <pc:docMk/>
            <pc:sldMk cId="497790563" sldId="339"/>
            <ac:spMk id="48" creationId="{6468C809-01BE-4D4C-ACB9-733C3C4EA63C}"/>
          </ac:spMkLst>
        </pc:spChg>
        <pc:spChg chg="mod">
          <ac:chgData name="James Clegg" userId="c6df1435-7a36-4b38-be4d-16e68e91152f" providerId="ADAL" clId="{C9AA5A81-ADD6-4958-866A-A451CD9A1599}" dt="2020-11-16T16:24:49.110" v="1171" actId="14100"/>
          <ac:spMkLst>
            <pc:docMk/>
            <pc:sldMk cId="497790563" sldId="339"/>
            <ac:spMk id="49" creationId="{64657606-DC40-4EB0-AAF5-AA505C4CEEC0}"/>
          </ac:spMkLst>
        </pc:spChg>
        <pc:spChg chg="mod">
          <ac:chgData name="James Clegg" userId="c6df1435-7a36-4b38-be4d-16e68e91152f" providerId="ADAL" clId="{C9AA5A81-ADD6-4958-866A-A451CD9A1599}" dt="2020-11-16T16:24:53.834" v="1172" actId="1076"/>
          <ac:spMkLst>
            <pc:docMk/>
            <pc:sldMk cId="497790563" sldId="339"/>
            <ac:spMk id="50" creationId="{DD17296B-B552-4F39-B2D0-D412E9FA9841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51" creationId="{975F31B0-5388-46A9-883C-622F8B6D5F90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52" creationId="{FA043F6A-B15A-46C5-ADAC-A68413CB8731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53" creationId="{FB62A8FD-367A-49ED-94A7-DD480BD608E2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54" creationId="{28FC0AF2-1083-4F27-96EE-ABA7099E4CBA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55" creationId="{254ABFD0-1A4D-4A03-87B8-F100013085E8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56" creationId="{F4B1FE23-2273-47B0-80D2-244AEC4B0AE3}"/>
          </ac:spMkLst>
        </pc:spChg>
        <pc:spChg chg="mod">
          <ac:chgData name="James Clegg" userId="c6df1435-7a36-4b38-be4d-16e68e91152f" providerId="ADAL" clId="{C9AA5A81-ADD6-4958-866A-A451CD9A1599}" dt="2020-11-16T16:25:31.648" v="1177" actId="207"/>
          <ac:spMkLst>
            <pc:docMk/>
            <pc:sldMk cId="497790563" sldId="339"/>
            <ac:spMk id="57" creationId="{901B3B1F-04A7-47DF-8C25-5EB51855D2DE}"/>
          </ac:spMkLst>
        </pc:spChg>
        <pc:spChg chg="mod">
          <ac:chgData name="James Clegg" userId="c6df1435-7a36-4b38-be4d-16e68e91152f" providerId="ADAL" clId="{C9AA5A81-ADD6-4958-866A-A451CD9A1599}" dt="2020-11-16T16:25:11.473" v="1174" actId="14100"/>
          <ac:spMkLst>
            <pc:docMk/>
            <pc:sldMk cId="497790563" sldId="339"/>
            <ac:spMk id="58" creationId="{056BE5F2-D0E3-462E-BBBC-9D34E8F15F72}"/>
          </ac:spMkLst>
        </pc:spChg>
        <pc:spChg chg="mod">
          <ac:chgData name="James Clegg" userId="c6df1435-7a36-4b38-be4d-16e68e91152f" providerId="ADAL" clId="{C9AA5A81-ADD6-4958-866A-A451CD9A1599}" dt="2020-11-16T16:25:43.531" v="1181" actId="1076"/>
          <ac:spMkLst>
            <pc:docMk/>
            <pc:sldMk cId="497790563" sldId="339"/>
            <ac:spMk id="59" creationId="{DEA7BF42-DA8C-4FEB-B0A0-50AD1F2C17C2}"/>
          </ac:spMkLst>
        </pc:spChg>
        <pc:spChg chg="mod">
          <ac:chgData name="James Clegg" userId="c6df1435-7a36-4b38-be4d-16e68e91152f" providerId="ADAL" clId="{C9AA5A81-ADD6-4958-866A-A451CD9A1599}" dt="2020-11-16T16:25:47.736" v="1182" actId="1076"/>
          <ac:spMkLst>
            <pc:docMk/>
            <pc:sldMk cId="497790563" sldId="339"/>
            <ac:spMk id="60" creationId="{55430211-3EE3-410F-872E-140F9A11A241}"/>
          </ac:spMkLst>
        </pc:spChg>
        <pc:spChg chg="add mod">
          <ac:chgData name="James Clegg" userId="c6df1435-7a36-4b38-be4d-16e68e91152f" providerId="ADAL" clId="{C9AA5A81-ADD6-4958-866A-A451CD9A1599}" dt="2020-11-16T16:26:09.071" v="1186" actId="14100"/>
          <ac:spMkLst>
            <pc:docMk/>
            <pc:sldMk cId="497790563" sldId="339"/>
            <ac:spMk id="62" creationId="{2BCC7A98-4ECB-439B-8121-B0DBF44C8DF9}"/>
          </ac:spMkLst>
        </pc:spChg>
        <pc:spChg chg="add mod">
          <ac:chgData name="James Clegg" userId="c6df1435-7a36-4b38-be4d-16e68e91152f" providerId="ADAL" clId="{C9AA5A81-ADD6-4958-866A-A451CD9A1599}" dt="2020-11-16T16:26:16.765" v="1190" actId="20577"/>
          <ac:spMkLst>
            <pc:docMk/>
            <pc:sldMk cId="497790563" sldId="339"/>
            <ac:spMk id="63" creationId="{D9AC0DB7-33F5-410C-9CD5-5276F3641ADC}"/>
          </ac:spMkLst>
        </pc:spChg>
        <pc:spChg chg="add mod">
          <ac:chgData name="James Clegg" userId="c6df1435-7a36-4b38-be4d-16e68e91152f" providerId="ADAL" clId="{C9AA5A81-ADD6-4958-866A-A451CD9A1599}" dt="2020-11-16T16:26:33.295" v="1194" actId="20577"/>
          <ac:spMkLst>
            <pc:docMk/>
            <pc:sldMk cId="497790563" sldId="339"/>
            <ac:spMk id="64" creationId="{CF6B58E9-2C65-4CAB-A2C4-AB49E00CBAB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25/11/2020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25/11/2020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2.png"/><Relationship Id="rId4" Type="http://schemas.openxmlformats.org/officeDocument/2006/relationships/image" Target="../media/image4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32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4.png"/><Relationship Id="rId5" Type="http://schemas.openxmlformats.org/officeDocument/2006/relationships/image" Target="../media/image42.png"/><Relationship Id="rId4" Type="http://schemas.openxmlformats.org/officeDocument/2006/relationships/image" Target="../media/image4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E513F93-9042-477B-B23E-2627B34E87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530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– 5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icture 91">
            <a:extLst>
              <a:ext uri="{FF2B5EF4-FFF2-40B4-BE49-F238E27FC236}">
                <a16:creationId xmlns:a16="http://schemas.microsoft.com/office/drawing/2014/main" id="{74C1F34F-0783-49C2-B4F5-47D4E8BDC2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1939" y="1019431"/>
            <a:ext cx="1660249" cy="1160894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2306FA00-D843-485E-B155-4DE3723A52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970891" y="1810105"/>
            <a:ext cx="1225727" cy="846466"/>
          </a:xfrm>
          <a:prstGeom prst="rect">
            <a:avLst/>
          </a:prstGeom>
        </p:spPr>
      </p:pic>
      <p:sp>
        <p:nvSpPr>
          <p:cNvPr id="95" name="Speech Bubble: Rectangle with Corners Rounded 94">
            <a:extLst>
              <a:ext uri="{FF2B5EF4-FFF2-40B4-BE49-F238E27FC236}">
                <a16:creationId xmlns:a16="http://schemas.microsoft.com/office/drawing/2014/main" id="{CBA00802-F598-424E-9AAD-48585E294062}"/>
              </a:ext>
            </a:extLst>
          </p:cNvPr>
          <p:cNvSpPr/>
          <p:nvPr/>
        </p:nvSpPr>
        <p:spPr>
          <a:xfrm>
            <a:off x="2957422" y="680477"/>
            <a:ext cx="5034639" cy="919401"/>
          </a:xfrm>
          <a:prstGeom prst="wedgeRoundRectCallout">
            <a:avLst>
              <a:gd name="adj1" fmla="val -54873"/>
              <a:gd name="adj2" fmla="val 36148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 don’t know my 7 times-table yet, I’ve only learnt up to my </a:t>
            </a: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5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times-table</a:t>
            </a:r>
          </a:p>
        </p:txBody>
      </p:sp>
      <p:sp>
        <p:nvSpPr>
          <p:cNvPr id="96" name="Speech Bubble: Rectangle with Corners Rounded 95">
            <a:extLst>
              <a:ext uri="{FF2B5EF4-FFF2-40B4-BE49-F238E27FC236}">
                <a16:creationId xmlns:a16="http://schemas.microsoft.com/office/drawing/2014/main" id="{B562C9FF-7FAA-469B-80C8-42244C09183B}"/>
              </a:ext>
            </a:extLst>
          </p:cNvPr>
          <p:cNvSpPr/>
          <p:nvPr/>
        </p:nvSpPr>
        <p:spPr>
          <a:xfrm>
            <a:off x="2812188" y="1773637"/>
            <a:ext cx="3961927" cy="919401"/>
          </a:xfrm>
          <a:prstGeom prst="wedgeRoundRectCallout">
            <a:avLst>
              <a:gd name="adj1" fmla="val 58248"/>
              <a:gd name="adj2" fmla="val 26939"/>
              <a:gd name="adj3" fmla="val 16667"/>
            </a:avLst>
          </a:prstGeom>
          <a:ln w="285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Don’t worry, you can use those to help you. Watch…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460E66AB-D9CD-4C36-9131-D00900700061}"/>
              </a:ext>
            </a:extLst>
          </p:cNvPr>
          <p:cNvSpPr/>
          <p:nvPr/>
        </p:nvSpPr>
        <p:spPr>
          <a:xfrm>
            <a:off x="1291880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9DE78294-F8AD-473C-BDCF-593A89A71498}"/>
              </a:ext>
            </a:extLst>
          </p:cNvPr>
          <p:cNvSpPr/>
          <p:nvPr/>
        </p:nvSpPr>
        <p:spPr>
          <a:xfrm>
            <a:off x="1749079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3BB9450F-6601-4539-BC3A-D253F671422F}"/>
              </a:ext>
            </a:extLst>
          </p:cNvPr>
          <p:cNvSpPr/>
          <p:nvPr/>
        </p:nvSpPr>
        <p:spPr>
          <a:xfrm>
            <a:off x="2206278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BCD33B65-9FAB-486C-8A8C-A85F31CE4B4F}"/>
              </a:ext>
            </a:extLst>
          </p:cNvPr>
          <p:cNvSpPr/>
          <p:nvPr/>
        </p:nvSpPr>
        <p:spPr>
          <a:xfrm>
            <a:off x="2663477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5EAB9989-10E0-41FE-B87C-EC50A044828D}"/>
              </a:ext>
            </a:extLst>
          </p:cNvPr>
          <p:cNvSpPr/>
          <p:nvPr/>
        </p:nvSpPr>
        <p:spPr>
          <a:xfrm>
            <a:off x="3120676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128E7282-23DD-4151-A3B1-E18C7A738770}"/>
              </a:ext>
            </a:extLst>
          </p:cNvPr>
          <p:cNvSpPr/>
          <p:nvPr/>
        </p:nvSpPr>
        <p:spPr>
          <a:xfrm>
            <a:off x="3577875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0A578E3E-BDD0-4D71-B887-51E0BED8B2D0}"/>
              </a:ext>
            </a:extLst>
          </p:cNvPr>
          <p:cNvSpPr/>
          <p:nvPr/>
        </p:nvSpPr>
        <p:spPr>
          <a:xfrm>
            <a:off x="4035074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8C1E6839-4049-4116-B13F-E439ADA720FF}"/>
              </a:ext>
            </a:extLst>
          </p:cNvPr>
          <p:cNvSpPr/>
          <p:nvPr/>
        </p:nvSpPr>
        <p:spPr>
          <a:xfrm>
            <a:off x="1291880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EE1C1662-13D4-4CEC-B10C-9780E7BC45D8}"/>
              </a:ext>
            </a:extLst>
          </p:cNvPr>
          <p:cNvSpPr/>
          <p:nvPr/>
        </p:nvSpPr>
        <p:spPr>
          <a:xfrm>
            <a:off x="1749079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2D3AC0B6-FB38-4029-BAE0-6E37C0610912}"/>
              </a:ext>
            </a:extLst>
          </p:cNvPr>
          <p:cNvSpPr/>
          <p:nvPr/>
        </p:nvSpPr>
        <p:spPr>
          <a:xfrm>
            <a:off x="2206278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B680DADF-854A-4FE0-94D0-96D72E5A88C8}"/>
              </a:ext>
            </a:extLst>
          </p:cNvPr>
          <p:cNvSpPr/>
          <p:nvPr/>
        </p:nvSpPr>
        <p:spPr>
          <a:xfrm>
            <a:off x="2663477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2584D7F7-65A9-4E26-8018-9EA832CF9B0E}"/>
              </a:ext>
            </a:extLst>
          </p:cNvPr>
          <p:cNvSpPr/>
          <p:nvPr/>
        </p:nvSpPr>
        <p:spPr>
          <a:xfrm>
            <a:off x="3120676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671938E1-5897-4897-B411-430A21CDE7B1}"/>
              </a:ext>
            </a:extLst>
          </p:cNvPr>
          <p:cNvSpPr/>
          <p:nvPr/>
        </p:nvSpPr>
        <p:spPr>
          <a:xfrm>
            <a:off x="3577875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62021C96-8B56-4F43-8B21-1C7F9A3C254A}"/>
              </a:ext>
            </a:extLst>
          </p:cNvPr>
          <p:cNvSpPr/>
          <p:nvPr/>
        </p:nvSpPr>
        <p:spPr>
          <a:xfrm>
            <a:off x="4035074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A65983D3-D10D-40D6-A027-36E3AF6F7157}"/>
                  </a:ext>
                </a:extLst>
              </p:cNvPr>
              <p:cNvSpPr txBox="1"/>
              <p:nvPr/>
            </p:nvSpPr>
            <p:spPr>
              <a:xfrm>
                <a:off x="3664167" y="2796106"/>
                <a:ext cx="212494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A65983D3-D10D-40D6-A027-36E3AF6F71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4167" y="2796106"/>
                <a:ext cx="2124947" cy="584775"/>
              </a:xfrm>
              <a:prstGeom prst="rect">
                <a:avLst/>
              </a:prstGeom>
              <a:blipFill>
                <a:blip r:embed="rId4"/>
                <a:stretch>
                  <a:fillRect l="-7163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" name="Rectangle: Rounded Corners 111">
            <a:extLst>
              <a:ext uri="{FF2B5EF4-FFF2-40B4-BE49-F238E27FC236}">
                <a16:creationId xmlns:a16="http://schemas.microsoft.com/office/drawing/2014/main" id="{F20E7830-E4D3-42FB-8438-3AF42DDF4348}"/>
              </a:ext>
            </a:extLst>
          </p:cNvPr>
          <p:cNvSpPr/>
          <p:nvPr/>
        </p:nvSpPr>
        <p:spPr>
          <a:xfrm>
            <a:off x="1251140" y="3710260"/>
            <a:ext cx="2307902" cy="1110873"/>
          </a:xfrm>
          <a:prstGeom prst="roundRect">
            <a:avLst/>
          </a:prstGeom>
          <a:noFill/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Rectangle: Rounded Corners 112">
            <a:extLst>
              <a:ext uri="{FF2B5EF4-FFF2-40B4-BE49-F238E27FC236}">
                <a16:creationId xmlns:a16="http://schemas.microsoft.com/office/drawing/2014/main" id="{61BE3A97-EB3E-4139-A1F2-F3E52CE8DBE1}"/>
              </a:ext>
            </a:extLst>
          </p:cNvPr>
          <p:cNvSpPr/>
          <p:nvPr/>
        </p:nvSpPr>
        <p:spPr>
          <a:xfrm>
            <a:off x="3559042" y="3710260"/>
            <a:ext cx="969154" cy="1110873"/>
          </a:xfrm>
          <a:prstGeom prst="roundRect">
            <a:avLst/>
          </a:prstGeom>
          <a:noFill/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13BCF995-1D7A-4ADC-BF42-6844B3F9348E}"/>
                  </a:ext>
                </a:extLst>
              </p:cNvPr>
              <p:cNvSpPr txBox="1"/>
              <p:nvPr/>
            </p:nvSpPr>
            <p:spPr>
              <a:xfrm>
                <a:off x="1539220" y="324110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13BCF995-1D7A-4ADC-BF42-6844B3F934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220" y="3241105"/>
                <a:ext cx="2124947" cy="523220"/>
              </a:xfrm>
              <a:prstGeom prst="rect">
                <a:avLst/>
              </a:prstGeom>
              <a:blipFill>
                <a:blip r:embed="rId5"/>
                <a:stretch>
                  <a:fillRect l="-5731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5" name="Speech Bubble: Rectangle with Corners Rounded 114">
            <a:extLst>
              <a:ext uri="{FF2B5EF4-FFF2-40B4-BE49-F238E27FC236}">
                <a16:creationId xmlns:a16="http://schemas.microsoft.com/office/drawing/2014/main" id="{C9EFAC17-E42B-464B-874A-199B57C19245}"/>
              </a:ext>
            </a:extLst>
          </p:cNvPr>
          <p:cNvSpPr/>
          <p:nvPr/>
        </p:nvSpPr>
        <p:spPr>
          <a:xfrm>
            <a:off x="2931485" y="935807"/>
            <a:ext cx="1583202" cy="578882"/>
          </a:xfrm>
          <a:prstGeom prst="wedgeRoundRectCallout">
            <a:avLst>
              <a:gd name="adj1" fmla="val -62942"/>
              <a:gd name="adj2" fmla="val 45362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932BC387-74E0-4E58-9372-EC7FBF98745E}"/>
              </a:ext>
            </a:extLst>
          </p:cNvPr>
          <p:cNvSpPr txBox="1"/>
          <p:nvPr/>
        </p:nvSpPr>
        <p:spPr>
          <a:xfrm>
            <a:off x="2736567" y="324110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3CD9F777-C844-4775-98E9-A8706527F53F}"/>
                  </a:ext>
                </a:extLst>
              </p:cNvPr>
              <p:cNvSpPr txBox="1"/>
              <p:nvPr/>
            </p:nvSpPr>
            <p:spPr>
              <a:xfrm>
                <a:off x="3479082" y="324110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3CD9F777-C844-4775-98E9-A8706527F5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082" y="3241105"/>
                <a:ext cx="2124947" cy="523220"/>
              </a:xfrm>
              <a:prstGeom prst="rect">
                <a:avLst/>
              </a:prstGeom>
              <a:blipFill>
                <a:blip r:embed="rId6"/>
                <a:stretch>
                  <a:fillRect l="-6034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8" name="Speech Bubble: Rectangle with Corners Rounded 117">
            <a:extLst>
              <a:ext uri="{FF2B5EF4-FFF2-40B4-BE49-F238E27FC236}">
                <a16:creationId xmlns:a16="http://schemas.microsoft.com/office/drawing/2014/main" id="{D98CB45E-5694-4D9C-B11A-1BF3C6E74CAD}"/>
              </a:ext>
            </a:extLst>
          </p:cNvPr>
          <p:cNvSpPr/>
          <p:nvPr/>
        </p:nvSpPr>
        <p:spPr>
          <a:xfrm>
            <a:off x="2931485" y="925847"/>
            <a:ext cx="1583202" cy="578882"/>
          </a:xfrm>
          <a:prstGeom prst="wedgeRoundRectCallout">
            <a:avLst>
              <a:gd name="adj1" fmla="val -62942"/>
              <a:gd name="adj2" fmla="val 45362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4472104C-0996-48D5-B2BA-613B94ADBAF6}"/>
              </a:ext>
            </a:extLst>
          </p:cNvPr>
          <p:cNvSpPr txBox="1"/>
          <p:nvPr/>
        </p:nvSpPr>
        <p:spPr>
          <a:xfrm>
            <a:off x="4649426" y="325106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C46E7A80-5A5D-46DC-97D2-EE364938A27F}"/>
                  </a:ext>
                </a:extLst>
              </p:cNvPr>
              <p:cNvSpPr txBox="1"/>
              <p:nvPr/>
            </p:nvSpPr>
            <p:spPr>
              <a:xfrm>
                <a:off x="5458807" y="391672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C46E7A80-5A5D-46DC-97D2-EE364938A2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8807" y="3916725"/>
                <a:ext cx="2124947" cy="523220"/>
              </a:xfrm>
              <a:prstGeom prst="rect">
                <a:avLst/>
              </a:prstGeom>
              <a:blipFill>
                <a:blip r:embed="rId7"/>
                <a:stretch>
                  <a:fillRect l="-5731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1" name="Speech Bubble: Rectangle with Corners Rounded 120">
            <a:extLst>
              <a:ext uri="{FF2B5EF4-FFF2-40B4-BE49-F238E27FC236}">
                <a16:creationId xmlns:a16="http://schemas.microsoft.com/office/drawing/2014/main" id="{2259F41C-B8B8-45A1-B1DE-FDB3B9CDF28C}"/>
              </a:ext>
            </a:extLst>
          </p:cNvPr>
          <p:cNvSpPr/>
          <p:nvPr/>
        </p:nvSpPr>
        <p:spPr>
          <a:xfrm>
            <a:off x="2932420" y="945766"/>
            <a:ext cx="1583202" cy="578882"/>
          </a:xfrm>
          <a:prstGeom prst="wedgeRoundRectCallout">
            <a:avLst>
              <a:gd name="adj1" fmla="val -62942"/>
              <a:gd name="adj2" fmla="val 45362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75FAE3A-D189-43C3-8148-119D416C1C9F}"/>
              </a:ext>
            </a:extLst>
          </p:cNvPr>
          <p:cNvSpPr txBox="1"/>
          <p:nvPr/>
        </p:nvSpPr>
        <p:spPr>
          <a:xfrm>
            <a:off x="6877206" y="391672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6CBB7A1-94DB-4E29-92B2-A391341811ED}"/>
              </a:ext>
            </a:extLst>
          </p:cNvPr>
          <p:cNvSpPr txBox="1"/>
          <p:nvPr/>
        </p:nvSpPr>
        <p:spPr>
          <a:xfrm>
            <a:off x="5042370" y="2796106"/>
            <a:ext cx="6120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</a:t>
            </a:r>
          </a:p>
        </p:txBody>
      </p:sp>
      <p:sp>
        <p:nvSpPr>
          <p:cNvPr id="124" name="Speech Bubble: Rectangle with Corners Rounded 123">
            <a:extLst>
              <a:ext uri="{FF2B5EF4-FFF2-40B4-BE49-F238E27FC236}">
                <a16:creationId xmlns:a16="http://schemas.microsoft.com/office/drawing/2014/main" id="{30B97FAB-6C58-4004-8C64-D6CC16CED76C}"/>
              </a:ext>
            </a:extLst>
          </p:cNvPr>
          <p:cNvSpPr/>
          <p:nvPr/>
        </p:nvSpPr>
        <p:spPr>
          <a:xfrm>
            <a:off x="2964826" y="1025294"/>
            <a:ext cx="5034639" cy="510778"/>
          </a:xfrm>
          <a:prstGeom prst="wedgeRoundRectCallout">
            <a:avLst>
              <a:gd name="adj1" fmla="val -54873"/>
              <a:gd name="adj2" fmla="val 36148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 I can add 5 lots and 2 lots together</a:t>
            </a:r>
          </a:p>
        </p:txBody>
      </p:sp>
    </p:spTree>
    <p:extLst>
      <p:ext uri="{BB962C8B-B14F-4D97-AF65-F5344CB8AC3E}">
        <p14:creationId xmlns:p14="http://schemas.microsoft.com/office/powerpoint/2010/main" val="1873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95" grpId="1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2" grpId="0" animBg="1"/>
      <p:bldP spid="113" grpId="0" animBg="1"/>
      <p:bldP spid="114" grpId="0"/>
      <p:bldP spid="115" grpId="0" animBg="1"/>
      <p:bldP spid="115" grpId="1" animBg="1"/>
      <p:bldP spid="116" grpId="0"/>
      <p:bldP spid="117" grpId="0"/>
      <p:bldP spid="118" grpId="0" animBg="1"/>
      <p:bldP spid="118" grpId="1" animBg="1"/>
      <p:bldP spid="119" grpId="0"/>
      <p:bldP spid="120" grpId="0"/>
      <p:bldP spid="121" grpId="0" animBg="1"/>
      <p:bldP spid="121" grpId="1" animBg="1"/>
      <p:bldP spid="122" grpId="0"/>
      <p:bldP spid="123" grpId="0"/>
      <p:bldP spid="1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icture 91">
            <a:extLst>
              <a:ext uri="{FF2B5EF4-FFF2-40B4-BE49-F238E27FC236}">
                <a16:creationId xmlns:a16="http://schemas.microsoft.com/office/drawing/2014/main" id="{74C1F34F-0783-49C2-B4F5-47D4E8BDC2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1939" y="1019431"/>
            <a:ext cx="1660249" cy="1160894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2306FA00-D843-485E-B155-4DE3723A52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970891" y="1810105"/>
            <a:ext cx="1225727" cy="846466"/>
          </a:xfrm>
          <a:prstGeom prst="rect">
            <a:avLst/>
          </a:prstGeom>
        </p:spPr>
      </p:pic>
      <p:sp>
        <p:nvSpPr>
          <p:cNvPr id="96" name="Speech Bubble: Rectangle with Corners Rounded 95">
            <a:extLst>
              <a:ext uri="{FF2B5EF4-FFF2-40B4-BE49-F238E27FC236}">
                <a16:creationId xmlns:a16="http://schemas.microsoft.com/office/drawing/2014/main" id="{B562C9FF-7FAA-469B-80C8-42244C09183B}"/>
              </a:ext>
            </a:extLst>
          </p:cNvPr>
          <p:cNvSpPr/>
          <p:nvPr/>
        </p:nvSpPr>
        <p:spPr>
          <a:xfrm>
            <a:off x="2812188" y="1773637"/>
            <a:ext cx="3961927" cy="919401"/>
          </a:xfrm>
          <a:prstGeom prst="wedgeRoundRectCallout">
            <a:avLst>
              <a:gd name="adj1" fmla="val 58248"/>
              <a:gd name="adj2" fmla="val 26939"/>
              <a:gd name="adj3" fmla="val 16667"/>
            </a:avLst>
          </a:prstGeom>
          <a:ln w="285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Don’t worry, you can use those to help you. Watch…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460E66AB-D9CD-4C36-9131-D00900700061}"/>
              </a:ext>
            </a:extLst>
          </p:cNvPr>
          <p:cNvSpPr/>
          <p:nvPr/>
        </p:nvSpPr>
        <p:spPr>
          <a:xfrm>
            <a:off x="1291880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9DE78294-F8AD-473C-BDCF-593A89A71498}"/>
              </a:ext>
            </a:extLst>
          </p:cNvPr>
          <p:cNvSpPr/>
          <p:nvPr/>
        </p:nvSpPr>
        <p:spPr>
          <a:xfrm>
            <a:off x="1749079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3BB9450F-6601-4539-BC3A-D253F671422F}"/>
              </a:ext>
            </a:extLst>
          </p:cNvPr>
          <p:cNvSpPr/>
          <p:nvPr/>
        </p:nvSpPr>
        <p:spPr>
          <a:xfrm>
            <a:off x="2206278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BCD33B65-9FAB-486C-8A8C-A85F31CE4B4F}"/>
              </a:ext>
            </a:extLst>
          </p:cNvPr>
          <p:cNvSpPr/>
          <p:nvPr/>
        </p:nvSpPr>
        <p:spPr>
          <a:xfrm>
            <a:off x="2663477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5EAB9989-10E0-41FE-B87C-EC50A044828D}"/>
              </a:ext>
            </a:extLst>
          </p:cNvPr>
          <p:cNvSpPr/>
          <p:nvPr/>
        </p:nvSpPr>
        <p:spPr>
          <a:xfrm>
            <a:off x="3120676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128E7282-23DD-4151-A3B1-E18C7A738770}"/>
              </a:ext>
            </a:extLst>
          </p:cNvPr>
          <p:cNvSpPr/>
          <p:nvPr/>
        </p:nvSpPr>
        <p:spPr>
          <a:xfrm>
            <a:off x="3577875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0A578E3E-BDD0-4D71-B887-51E0BED8B2D0}"/>
              </a:ext>
            </a:extLst>
          </p:cNvPr>
          <p:cNvSpPr/>
          <p:nvPr/>
        </p:nvSpPr>
        <p:spPr>
          <a:xfrm>
            <a:off x="4035074" y="378424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8C1E6839-4049-4116-B13F-E439ADA720FF}"/>
              </a:ext>
            </a:extLst>
          </p:cNvPr>
          <p:cNvSpPr/>
          <p:nvPr/>
        </p:nvSpPr>
        <p:spPr>
          <a:xfrm>
            <a:off x="1291880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EE1C1662-13D4-4CEC-B10C-9780E7BC45D8}"/>
              </a:ext>
            </a:extLst>
          </p:cNvPr>
          <p:cNvSpPr/>
          <p:nvPr/>
        </p:nvSpPr>
        <p:spPr>
          <a:xfrm>
            <a:off x="1749079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2D3AC0B6-FB38-4029-BAE0-6E37C0610912}"/>
              </a:ext>
            </a:extLst>
          </p:cNvPr>
          <p:cNvSpPr/>
          <p:nvPr/>
        </p:nvSpPr>
        <p:spPr>
          <a:xfrm>
            <a:off x="2206278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B680DADF-854A-4FE0-94D0-96D72E5A88C8}"/>
              </a:ext>
            </a:extLst>
          </p:cNvPr>
          <p:cNvSpPr/>
          <p:nvPr/>
        </p:nvSpPr>
        <p:spPr>
          <a:xfrm>
            <a:off x="2663477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2584D7F7-65A9-4E26-8018-9EA832CF9B0E}"/>
              </a:ext>
            </a:extLst>
          </p:cNvPr>
          <p:cNvSpPr/>
          <p:nvPr/>
        </p:nvSpPr>
        <p:spPr>
          <a:xfrm>
            <a:off x="3120676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671938E1-5897-4897-B411-430A21CDE7B1}"/>
              </a:ext>
            </a:extLst>
          </p:cNvPr>
          <p:cNvSpPr/>
          <p:nvPr/>
        </p:nvSpPr>
        <p:spPr>
          <a:xfrm>
            <a:off x="3577875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62021C96-8B56-4F43-8B21-1C7F9A3C254A}"/>
              </a:ext>
            </a:extLst>
          </p:cNvPr>
          <p:cNvSpPr/>
          <p:nvPr/>
        </p:nvSpPr>
        <p:spPr>
          <a:xfrm>
            <a:off x="4035074" y="4329934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A65983D3-D10D-40D6-A027-36E3AF6F7157}"/>
                  </a:ext>
                </a:extLst>
              </p:cNvPr>
              <p:cNvSpPr txBox="1"/>
              <p:nvPr/>
            </p:nvSpPr>
            <p:spPr>
              <a:xfrm>
                <a:off x="3664167" y="2796106"/>
                <a:ext cx="212494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A65983D3-D10D-40D6-A027-36E3AF6F71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4167" y="2796106"/>
                <a:ext cx="2124947" cy="584775"/>
              </a:xfrm>
              <a:prstGeom prst="rect">
                <a:avLst/>
              </a:prstGeom>
              <a:blipFill>
                <a:blip r:embed="rId4"/>
                <a:stretch>
                  <a:fillRect l="-7163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" name="Rectangle: Rounded Corners 111">
            <a:extLst>
              <a:ext uri="{FF2B5EF4-FFF2-40B4-BE49-F238E27FC236}">
                <a16:creationId xmlns:a16="http://schemas.microsoft.com/office/drawing/2014/main" id="{F20E7830-E4D3-42FB-8438-3AF42DDF4348}"/>
              </a:ext>
            </a:extLst>
          </p:cNvPr>
          <p:cNvSpPr/>
          <p:nvPr/>
        </p:nvSpPr>
        <p:spPr>
          <a:xfrm>
            <a:off x="1251140" y="3710260"/>
            <a:ext cx="2307902" cy="1110873"/>
          </a:xfrm>
          <a:prstGeom prst="roundRect">
            <a:avLst/>
          </a:prstGeom>
          <a:noFill/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Rectangle: Rounded Corners 112">
            <a:extLst>
              <a:ext uri="{FF2B5EF4-FFF2-40B4-BE49-F238E27FC236}">
                <a16:creationId xmlns:a16="http://schemas.microsoft.com/office/drawing/2014/main" id="{61BE3A97-EB3E-4139-A1F2-F3E52CE8DBE1}"/>
              </a:ext>
            </a:extLst>
          </p:cNvPr>
          <p:cNvSpPr/>
          <p:nvPr/>
        </p:nvSpPr>
        <p:spPr>
          <a:xfrm>
            <a:off x="3559042" y="3710260"/>
            <a:ext cx="969154" cy="1110873"/>
          </a:xfrm>
          <a:prstGeom prst="roundRect">
            <a:avLst/>
          </a:prstGeom>
          <a:noFill/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13BCF995-1D7A-4ADC-BF42-6844B3F9348E}"/>
                  </a:ext>
                </a:extLst>
              </p:cNvPr>
              <p:cNvSpPr txBox="1"/>
              <p:nvPr/>
            </p:nvSpPr>
            <p:spPr>
              <a:xfrm>
                <a:off x="1539220" y="324110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13BCF995-1D7A-4ADC-BF42-6844B3F934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220" y="3241105"/>
                <a:ext cx="2124947" cy="523220"/>
              </a:xfrm>
              <a:prstGeom prst="rect">
                <a:avLst/>
              </a:prstGeom>
              <a:blipFill>
                <a:blip r:embed="rId5"/>
                <a:stretch>
                  <a:fillRect l="-5731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6" name="TextBox 115">
            <a:extLst>
              <a:ext uri="{FF2B5EF4-FFF2-40B4-BE49-F238E27FC236}">
                <a16:creationId xmlns:a16="http://schemas.microsoft.com/office/drawing/2014/main" id="{932BC387-74E0-4E58-9372-EC7FBF98745E}"/>
              </a:ext>
            </a:extLst>
          </p:cNvPr>
          <p:cNvSpPr txBox="1"/>
          <p:nvPr/>
        </p:nvSpPr>
        <p:spPr>
          <a:xfrm>
            <a:off x="2736567" y="324110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3CD9F777-C844-4775-98E9-A8706527F53F}"/>
                  </a:ext>
                </a:extLst>
              </p:cNvPr>
              <p:cNvSpPr txBox="1"/>
              <p:nvPr/>
            </p:nvSpPr>
            <p:spPr>
              <a:xfrm>
                <a:off x="3479082" y="324110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3CD9F777-C844-4775-98E9-A8706527F5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082" y="3241105"/>
                <a:ext cx="2124947" cy="523220"/>
              </a:xfrm>
              <a:prstGeom prst="rect">
                <a:avLst/>
              </a:prstGeom>
              <a:blipFill>
                <a:blip r:embed="rId6"/>
                <a:stretch>
                  <a:fillRect l="-6034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TextBox 118">
            <a:extLst>
              <a:ext uri="{FF2B5EF4-FFF2-40B4-BE49-F238E27FC236}">
                <a16:creationId xmlns:a16="http://schemas.microsoft.com/office/drawing/2014/main" id="{4472104C-0996-48D5-B2BA-613B94ADBAF6}"/>
              </a:ext>
            </a:extLst>
          </p:cNvPr>
          <p:cNvSpPr txBox="1"/>
          <p:nvPr/>
        </p:nvSpPr>
        <p:spPr>
          <a:xfrm>
            <a:off x="4649426" y="325106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C46E7A80-5A5D-46DC-97D2-EE364938A27F}"/>
                  </a:ext>
                </a:extLst>
              </p:cNvPr>
              <p:cNvSpPr txBox="1"/>
              <p:nvPr/>
            </p:nvSpPr>
            <p:spPr>
              <a:xfrm>
                <a:off x="5458807" y="391672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C46E7A80-5A5D-46DC-97D2-EE364938A2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8807" y="3916725"/>
                <a:ext cx="2124947" cy="523220"/>
              </a:xfrm>
              <a:prstGeom prst="rect">
                <a:avLst/>
              </a:prstGeom>
              <a:blipFill>
                <a:blip r:embed="rId7"/>
                <a:stretch>
                  <a:fillRect l="-5731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2" name="TextBox 121">
            <a:extLst>
              <a:ext uri="{FF2B5EF4-FFF2-40B4-BE49-F238E27FC236}">
                <a16:creationId xmlns:a16="http://schemas.microsoft.com/office/drawing/2014/main" id="{C75FAE3A-D189-43C3-8148-119D416C1C9F}"/>
              </a:ext>
            </a:extLst>
          </p:cNvPr>
          <p:cNvSpPr txBox="1"/>
          <p:nvPr/>
        </p:nvSpPr>
        <p:spPr>
          <a:xfrm>
            <a:off x="6877206" y="391672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6CBB7A1-94DB-4E29-92B2-A391341811ED}"/>
              </a:ext>
            </a:extLst>
          </p:cNvPr>
          <p:cNvSpPr txBox="1"/>
          <p:nvPr/>
        </p:nvSpPr>
        <p:spPr>
          <a:xfrm>
            <a:off x="5042370" y="2796106"/>
            <a:ext cx="6120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</a:t>
            </a:r>
          </a:p>
        </p:txBody>
      </p:sp>
      <p:sp>
        <p:nvSpPr>
          <p:cNvPr id="124" name="Speech Bubble: Rectangle with Corners Rounded 123">
            <a:extLst>
              <a:ext uri="{FF2B5EF4-FFF2-40B4-BE49-F238E27FC236}">
                <a16:creationId xmlns:a16="http://schemas.microsoft.com/office/drawing/2014/main" id="{30B97FAB-6C58-4004-8C64-D6CC16CED76C}"/>
              </a:ext>
            </a:extLst>
          </p:cNvPr>
          <p:cNvSpPr/>
          <p:nvPr/>
        </p:nvSpPr>
        <p:spPr>
          <a:xfrm>
            <a:off x="2964826" y="1025294"/>
            <a:ext cx="5034639" cy="510778"/>
          </a:xfrm>
          <a:prstGeom prst="wedgeRoundRectCallout">
            <a:avLst>
              <a:gd name="adj1" fmla="val -54873"/>
              <a:gd name="adj2" fmla="val 36148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 I can add 5 lots and 2 lots together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DFC78A0-D16D-46D1-8138-855D85277AC7}"/>
              </a:ext>
            </a:extLst>
          </p:cNvPr>
          <p:cNvSpPr/>
          <p:nvPr/>
        </p:nvSpPr>
        <p:spPr>
          <a:xfrm>
            <a:off x="1288533" y="4953869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96CA2E7-FE3E-47C4-9B4C-FA9EBD0E00E9}"/>
              </a:ext>
            </a:extLst>
          </p:cNvPr>
          <p:cNvSpPr/>
          <p:nvPr/>
        </p:nvSpPr>
        <p:spPr>
          <a:xfrm>
            <a:off x="1745732" y="4953869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DDC648A2-68D0-4DF6-9225-385865528E7B}"/>
              </a:ext>
            </a:extLst>
          </p:cNvPr>
          <p:cNvSpPr/>
          <p:nvPr/>
        </p:nvSpPr>
        <p:spPr>
          <a:xfrm>
            <a:off x="2202931" y="4953869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FCDCE6C-1711-4341-B665-74E4BD330004}"/>
              </a:ext>
            </a:extLst>
          </p:cNvPr>
          <p:cNvSpPr/>
          <p:nvPr/>
        </p:nvSpPr>
        <p:spPr>
          <a:xfrm>
            <a:off x="2660130" y="4953869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FD6394B-833F-43E9-8A6C-241BFB648E8C}"/>
              </a:ext>
            </a:extLst>
          </p:cNvPr>
          <p:cNvSpPr/>
          <p:nvPr/>
        </p:nvSpPr>
        <p:spPr>
          <a:xfrm>
            <a:off x="3117329" y="4953869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8ADC80C7-10F1-4136-865E-5E5231AB1069}"/>
              </a:ext>
            </a:extLst>
          </p:cNvPr>
          <p:cNvSpPr/>
          <p:nvPr/>
        </p:nvSpPr>
        <p:spPr>
          <a:xfrm>
            <a:off x="3574528" y="4953869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0FF01C3-1186-446E-8905-C48C2A472D82}"/>
              </a:ext>
            </a:extLst>
          </p:cNvPr>
          <p:cNvSpPr/>
          <p:nvPr/>
        </p:nvSpPr>
        <p:spPr>
          <a:xfrm>
            <a:off x="4031727" y="4953869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9E1D08D0-597B-47CB-BD37-45FB26CEEDE1}"/>
                  </a:ext>
                </a:extLst>
              </p:cNvPr>
              <p:cNvSpPr txBox="1"/>
              <p:nvPr/>
            </p:nvSpPr>
            <p:spPr>
              <a:xfrm>
                <a:off x="3664166" y="2791924"/>
                <a:ext cx="212494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9E1D08D0-597B-47CB-BD37-45FB26CEED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4166" y="2791924"/>
                <a:ext cx="2124947" cy="584775"/>
              </a:xfrm>
              <a:prstGeom prst="rect">
                <a:avLst/>
              </a:prstGeom>
              <a:blipFill>
                <a:blip r:embed="rId8"/>
                <a:stretch>
                  <a:fillRect l="-7163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16EA608B-3F95-4907-9C12-F754870600E9}"/>
              </a:ext>
            </a:extLst>
          </p:cNvPr>
          <p:cNvSpPr/>
          <p:nvPr/>
        </p:nvSpPr>
        <p:spPr>
          <a:xfrm>
            <a:off x="1251140" y="3710260"/>
            <a:ext cx="2307902" cy="1729075"/>
          </a:xfrm>
          <a:prstGeom prst="roundRect">
            <a:avLst/>
          </a:prstGeom>
          <a:noFill/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E731DF9A-D4C0-4FF8-8D33-5961E9CC9EA3}"/>
              </a:ext>
            </a:extLst>
          </p:cNvPr>
          <p:cNvSpPr/>
          <p:nvPr/>
        </p:nvSpPr>
        <p:spPr>
          <a:xfrm>
            <a:off x="3559042" y="3710260"/>
            <a:ext cx="969154" cy="1729075"/>
          </a:xfrm>
          <a:prstGeom prst="roundRect">
            <a:avLst/>
          </a:prstGeom>
          <a:noFill/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BB3E692-2D82-4D5F-AD08-31999272BC26}"/>
                  </a:ext>
                </a:extLst>
              </p:cNvPr>
              <p:cNvSpPr txBox="1"/>
              <p:nvPr/>
            </p:nvSpPr>
            <p:spPr>
              <a:xfrm>
                <a:off x="1539220" y="324110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3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4BB3E692-2D82-4D5F-AD08-31999272BC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220" y="3241105"/>
                <a:ext cx="2124947" cy="523220"/>
              </a:xfrm>
              <a:prstGeom prst="rect">
                <a:avLst/>
              </a:prstGeom>
              <a:blipFill>
                <a:blip r:embed="rId9"/>
                <a:stretch>
                  <a:fillRect l="-5731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>
            <a:extLst>
              <a:ext uri="{FF2B5EF4-FFF2-40B4-BE49-F238E27FC236}">
                <a16:creationId xmlns:a16="http://schemas.microsoft.com/office/drawing/2014/main" id="{6A6EF231-6DC6-4032-9FA6-555864164A7F}"/>
              </a:ext>
            </a:extLst>
          </p:cNvPr>
          <p:cNvSpPr txBox="1"/>
          <p:nvPr/>
        </p:nvSpPr>
        <p:spPr>
          <a:xfrm>
            <a:off x="2736567" y="324110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F3FE43F2-DC13-4059-A8AA-D33216C0570B}"/>
                  </a:ext>
                </a:extLst>
              </p:cNvPr>
              <p:cNvSpPr txBox="1"/>
              <p:nvPr/>
            </p:nvSpPr>
            <p:spPr>
              <a:xfrm>
                <a:off x="3479082" y="324110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3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F3FE43F2-DC13-4059-A8AA-D33216C057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082" y="3241105"/>
                <a:ext cx="2124947" cy="523220"/>
              </a:xfrm>
              <a:prstGeom prst="rect">
                <a:avLst/>
              </a:prstGeom>
              <a:blipFill>
                <a:blip r:embed="rId10"/>
                <a:stretch>
                  <a:fillRect l="-6034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>
            <a:extLst>
              <a:ext uri="{FF2B5EF4-FFF2-40B4-BE49-F238E27FC236}">
                <a16:creationId xmlns:a16="http://schemas.microsoft.com/office/drawing/2014/main" id="{F96E6317-93ED-4DA5-A03D-B723A5375A44}"/>
              </a:ext>
            </a:extLst>
          </p:cNvPr>
          <p:cNvSpPr txBox="1"/>
          <p:nvPr/>
        </p:nvSpPr>
        <p:spPr>
          <a:xfrm>
            <a:off x="4649426" y="325106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6A7CBD0-22F2-4D33-A8E5-9A1950F9E193}"/>
                  </a:ext>
                </a:extLst>
              </p:cNvPr>
              <p:cNvSpPr txBox="1"/>
              <p:nvPr/>
            </p:nvSpPr>
            <p:spPr>
              <a:xfrm>
                <a:off x="5458807" y="391672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15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B6A7CBD0-22F2-4D33-A8E5-9A1950F9E1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8807" y="3916725"/>
                <a:ext cx="2124947" cy="523220"/>
              </a:xfrm>
              <a:prstGeom prst="rect">
                <a:avLst/>
              </a:prstGeom>
              <a:blipFill>
                <a:blip r:embed="rId11"/>
                <a:stretch>
                  <a:fillRect l="-5731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>
            <a:extLst>
              <a:ext uri="{FF2B5EF4-FFF2-40B4-BE49-F238E27FC236}">
                <a16:creationId xmlns:a16="http://schemas.microsoft.com/office/drawing/2014/main" id="{7268B049-69EA-4BCA-8ABA-9BED36C60BB8}"/>
              </a:ext>
            </a:extLst>
          </p:cNvPr>
          <p:cNvSpPr txBox="1"/>
          <p:nvPr/>
        </p:nvSpPr>
        <p:spPr>
          <a:xfrm>
            <a:off x="6877206" y="3916725"/>
            <a:ext cx="61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6C04816-3FC1-4C21-A070-0905BA58B7FF}"/>
              </a:ext>
            </a:extLst>
          </p:cNvPr>
          <p:cNvSpPr txBox="1"/>
          <p:nvPr/>
        </p:nvSpPr>
        <p:spPr>
          <a:xfrm>
            <a:off x="5069319" y="2796106"/>
            <a:ext cx="6120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14393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7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12" grpId="0" animBg="1"/>
      <p:bldP spid="113" grpId="0" animBg="1"/>
      <p:bldP spid="114" grpId="0"/>
      <p:bldP spid="116" grpId="0"/>
      <p:bldP spid="117" grpId="0"/>
      <p:bldP spid="119" grpId="0"/>
      <p:bldP spid="120" grpId="0"/>
      <p:bldP spid="122" grpId="0"/>
      <p:bldP spid="123" grpId="0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2" grpId="0" animBg="1"/>
      <p:bldP spid="43" grpId="0" animBg="1"/>
      <p:bldP spid="44" grpId="0"/>
      <p:bldP spid="45" grpId="0"/>
      <p:bldP spid="47" grpId="0"/>
      <p:bldP spid="49" grpId="0"/>
      <p:bldP spid="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6FE84FD-C02F-46D5-BDC8-C695078B2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1939" y="1019431"/>
            <a:ext cx="1660249" cy="1160894"/>
          </a:xfrm>
          <a:prstGeom prst="rect">
            <a:avLst/>
          </a:prstGeom>
        </p:spPr>
      </p:pic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DA26E261-DA2E-4C7E-AD04-3F0FFC91050E}"/>
              </a:ext>
            </a:extLst>
          </p:cNvPr>
          <p:cNvSpPr/>
          <p:nvPr/>
        </p:nvSpPr>
        <p:spPr>
          <a:xfrm>
            <a:off x="2964826" y="1025294"/>
            <a:ext cx="5034639" cy="510778"/>
          </a:xfrm>
          <a:prstGeom prst="wedgeRoundRectCallout">
            <a:avLst>
              <a:gd name="adj1" fmla="val -54873"/>
              <a:gd name="adj2" fmla="val 36148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 I can add 5 lots and 2 lots together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A2D40D1-C322-430B-8B05-F4207D1F8308}"/>
                  </a:ext>
                </a:extLst>
              </p:cNvPr>
              <p:cNvSpPr txBox="1"/>
              <p:nvPr/>
            </p:nvSpPr>
            <p:spPr>
              <a:xfrm>
                <a:off x="1270589" y="2711241"/>
                <a:ext cx="2124947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3200" dirty="0">
                  <a:latin typeface="Calibri" panose="020F0502020204030204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lvl="0">
                  <a:defRPr/>
                </a:pPr>
                <a:r>
                  <a:rPr lang="en-GB" sz="3200" dirty="0"/>
                  <a:t>7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/>
                  <a:t> 6 </a:t>
                </a: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A2D40D1-C322-430B-8B05-F4207D1F83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589" y="2711241"/>
                <a:ext cx="2124947" cy="2062103"/>
              </a:xfrm>
              <a:prstGeom prst="rect">
                <a:avLst/>
              </a:prstGeom>
              <a:blipFill>
                <a:blip r:embed="rId3"/>
                <a:stretch>
                  <a:fillRect l="-7163" t="-3550" b="-917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70EF4678-8246-4A61-ADF7-90B4544AFB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2273" y="1806802"/>
            <a:ext cx="747045" cy="7470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F612004-88B1-41C5-B9E1-2235EFE2A087}"/>
              </a:ext>
            </a:extLst>
          </p:cNvPr>
          <p:cNvSpPr txBox="1"/>
          <p:nvPr/>
        </p:nvSpPr>
        <p:spPr>
          <a:xfrm>
            <a:off x="5425117" y="194949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B297EC4-ED8F-482B-A222-55F73AB2F3D0}"/>
              </a:ext>
            </a:extLst>
          </p:cNvPr>
          <p:cNvSpPr/>
          <p:nvPr/>
        </p:nvSpPr>
        <p:spPr>
          <a:xfrm>
            <a:off x="5870823" y="271124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243302A-B67C-4AD4-940E-C0D502563F2A}"/>
              </a:ext>
            </a:extLst>
          </p:cNvPr>
          <p:cNvSpPr/>
          <p:nvPr/>
        </p:nvSpPr>
        <p:spPr>
          <a:xfrm>
            <a:off x="6079398" y="271124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34A4F57-5F7A-4A5D-82FD-54308398F2BE}"/>
              </a:ext>
            </a:extLst>
          </p:cNvPr>
          <p:cNvSpPr/>
          <p:nvPr/>
        </p:nvSpPr>
        <p:spPr>
          <a:xfrm>
            <a:off x="6287973" y="271124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B61104F-8988-42B5-977E-4FC299DEE3E5}"/>
              </a:ext>
            </a:extLst>
          </p:cNvPr>
          <p:cNvSpPr/>
          <p:nvPr/>
        </p:nvSpPr>
        <p:spPr>
          <a:xfrm>
            <a:off x="6496548" y="271124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F59332A-46BC-4E9B-9F30-52DF48E57D91}"/>
              </a:ext>
            </a:extLst>
          </p:cNvPr>
          <p:cNvSpPr/>
          <p:nvPr/>
        </p:nvSpPr>
        <p:spPr>
          <a:xfrm>
            <a:off x="6705123" y="271124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9AC85FD-CF4E-4CCC-8013-A2FC4BA3E4BF}"/>
              </a:ext>
            </a:extLst>
          </p:cNvPr>
          <p:cNvSpPr/>
          <p:nvPr/>
        </p:nvSpPr>
        <p:spPr>
          <a:xfrm>
            <a:off x="6913698" y="271124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C6A3751-C4F2-47AE-85F0-C6A19C40085C}"/>
              </a:ext>
            </a:extLst>
          </p:cNvPr>
          <p:cNvSpPr/>
          <p:nvPr/>
        </p:nvSpPr>
        <p:spPr>
          <a:xfrm>
            <a:off x="7122273" y="271124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00AD0FB-2D09-4D4B-9C4F-17282A2DA7F9}"/>
              </a:ext>
            </a:extLst>
          </p:cNvPr>
          <p:cNvSpPr/>
          <p:nvPr/>
        </p:nvSpPr>
        <p:spPr>
          <a:xfrm>
            <a:off x="5870823" y="295104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2B323D6-5346-4D7B-82F9-003F8E597BAD}"/>
              </a:ext>
            </a:extLst>
          </p:cNvPr>
          <p:cNvSpPr/>
          <p:nvPr/>
        </p:nvSpPr>
        <p:spPr>
          <a:xfrm>
            <a:off x="6079398" y="295104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1170DD4-97FF-45DF-9D92-61BBEC6734AD}"/>
              </a:ext>
            </a:extLst>
          </p:cNvPr>
          <p:cNvSpPr/>
          <p:nvPr/>
        </p:nvSpPr>
        <p:spPr>
          <a:xfrm>
            <a:off x="6287973" y="295104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6CAC64B-2F28-4F22-9EEB-08A6B6733AD1}"/>
              </a:ext>
            </a:extLst>
          </p:cNvPr>
          <p:cNvSpPr/>
          <p:nvPr/>
        </p:nvSpPr>
        <p:spPr>
          <a:xfrm>
            <a:off x="6496548" y="295104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DA92A0E-ABD8-47E3-884D-0EE45CE18C06}"/>
              </a:ext>
            </a:extLst>
          </p:cNvPr>
          <p:cNvSpPr/>
          <p:nvPr/>
        </p:nvSpPr>
        <p:spPr>
          <a:xfrm>
            <a:off x="6705123" y="295104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55424E7-9AE7-49DB-93E1-D9F5863A3668}"/>
              </a:ext>
            </a:extLst>
          </p:cNvPr>
          <p:cNvSpPr/>
          <p:nvPr/>
        </p:nvSpPr>
        <p:spPr>
          <a:xfrm>
            <a:off x="6913698" y="295104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A7F6D1A-4B84-4747-A2F7-496404AA1975}"/>
              </a:ext>
            </a:extLst>
          </p:cNvPr>
          <p:cNvSpPr/>
          <p:nvPr/>
        </p:nvSpPr>
        <p:spPr>
          <a:xfrm>
            <a:off x="7122273" y="295104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555EBB5-4E5D-47A7-AE36-2329DC73D2DF}"/>
              </a:ext>
            </a:extLst>
          </p:cNvPr>
          <p:cNvSpPr/>
          <p:nvPr/>
        </p:nvSpPr>
        <p:spPr>
          <a:xfrm>
            <a:off x="5870823" y="319085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391945D-BBCB-40AC-B298-BFD41567656D}"/>
              </a:ext>
            </a:extLst>
          </p:cNvPr>
          <p:cNvSpPr/>
          <p:nvPr/>
        </p:nvSpPr>
        <p:spPr>
          <a:xfrm>
            <a:off x="6079398" y="319085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93652F1-BBD6-4CEC-B30C-C9D0B1969075}"/>
              </a:ext>
            </a:extLst>
          </p:cNvPr>
          <p:cNvSpPr/>
          <p:nvPr/>
        </p:nvSpPr>
        <p:spPr>
          <a:xfrm>
            <a:off x="6287973" y="319085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B6093D1-A980-459F-84F7-993E06A4B3FB}"/>
              </a:ext>
            </a:extLst>
          </p:cNvPr>
          <p:cNvSpPr/>
          <p:nvPr/>
        </p:nvSpPr>
        <p:spPr>
          <a:xfrm>
            <a:off x="6496548" y="319085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DFE9BB6-3576-419E-91C9-9B9B86FF119F}"/>
              </a:ext>
            </a:extLst>
          </p:cNvPr>
          <p:cNvSpPr/>
          <p:nvPr/>
        </p:nvSpPr>
        <p:spPr>
          <a:xfrm>
            <a:off x="6705123" y="319085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0D26D3C-EA90-4F1B-A4A8-1BFCDE4FAD7E}"/>
              </a:ext>
            </a:extLst>
          </p:cNvPr>
          <p:cNvSpPr/>
          <p:nvPr/>
        </p:nvSpPr>
        <p:spPr>
          <a:xfrm>
            <a:off x="6913698" y="319085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716DF43-B922-438D-991C-3EA89AC280A3}"/>
              </a:ext>
            </a:extLst>
          </p:cNvPr>
          <p:cNvSpPr/>
          <p:nvPr/>
        </p:nvSpPr>
        <p:spPr>
          <a:xfrm>
            <a:off x="7122273" y="319085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C082D46-8DC0-4988-ACD2-6ABA8EB4ED26}"/>
              </a:ext>
            </a:extLst>
          </p:cNvPr>
          <p:cNvSpPr/>
          <p:nvPr/>
        </p:nvSpPr>
        <p:spPr>
          <a:xfrm>
            <a:off x="5870823" y="343065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F847D37-4886-447B-9921-A95D1D2CCC11}"/>
              </a:ext>
            </a:extLst>
          </p:cNvPr>
          <p:cNvSpPr/>
          <p:nvPr/>
        </p:nvSpPr>
        <p:spPr>
          <a:xfrm>
            <a:off x="6079398" y="343065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177972B-118C-44BC-A7DB-92C5A057598F}"/>
              </a:ext>
            </a:extLst>
          </p:cNvPr>
          <p:cNvSpPr/>
          <p:nvPr/>
        </p:nvSpPr>
        <p:spPr>
          <a:xfrm>
            <a:off x="6287973" y="343065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8D548D29-8582-4C94-978B-4270E54CFBE7}"/>
              </a:ext>
            </a:extLst>
          </p:cNvPr>
          <p:cNvSpPr/>
          <p:nvPr/>
        </p:nvSpPr>
        <p:spPr>
          <a:xfrm>
            <a:off x="6496548" y="343065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2770D16-645F-488A-89F1-2AD5407DA3E1}"/>
              </a:ext>
            </a:extLst>
          </p:cNvPr>
          <p:cNvSpPr/>
          <p:nvPr/>
        </p:nvSpPr>
        <p:spPr>
          <a:xfrm>
            <a:off x="6705123" y="343065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89A899C-E0FF-4A38-8D8A-8FC59C2E60AC}"/>
              </a:ext>
            </a:extLst>
          </p:cNvPr>
          <p:cNvSpPr/>
          <p:nvPr/>
        </p:nvSpPr>
        <p:spPr>
          <a:xfrm>
            <a:off x="6913698" y="343065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C59592F-A39F-46ED-BEE1-F184B3FBBE88}"/>
              </a:ext>
            </a:extLst>
          </p:cNvPr>
          <p:cNvSpPr/>
          <p:nvPr/>
        </p:nvSpPr>
        <p:spPr>
          <a:xfrm>
            <a:off x="7122273" y="343065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3F3FAD0-03EE-43BE-BC2E-BA98045B1C10}"/>
              </a:ext>
            </a:extLst>
          </p:cNvPr>
          <p:cNvSpPr/>
          <p:nvPr/>
        </p:nvSpPr>
        <p:spPr>
          <a:xfrm>
            <a:off x="5870823" y="3670465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C0A1CDC-FA54-4106-B059-EFBA6C92EFC1}"/>
              </a:ext>
            </a:extLst>
          </p:cNvPr>
          <p:cNvSpPr/>
          <p:nvPr/>
        </p:nvSpPr>
        <p:spPr>
          <a:xfrm>
            <a:off x="6079398" y="3670465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FCD436CF-2221-47EE-91EF-DD493DB7286D}"/>
              </a:ext>
            </a:extLst>
          </p:cNvPr>
          <p:cNvSpPr/>
          <p:nvPr/>
        </p:nvSpPr>
        <p:spPr>
          <a:xfrm>
            <a:off x="6287973" y="3670465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F191F86-D0C5-4F18-AD40-6C99B3ED9F48}"/>
              </a:ext>
            </a:extLst>
          </p:cNvPr>
          <p:cNvSpPr/>
          <p:nvPr/>
        </p:nvSpPr>
        <p:spPr>
          <a:xfrm>
            <a:off x="6496548" y="3670465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9048343-65BB-40E8-8450-1B4028D124A2}"/>
              </a:ext>
            </a:extLst>
          </p:cNvPr>
          <p:cNvSpPr/>
          <p:nvPr/>
        </p:nvSpPr>
        <p:spPr>
          <a:xfrm>
            <a:off x="6705123" y="3670465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066F48FF-020C-4638-A079-6F0125868D82}"/>
              </a:ext>
            </a:extLst>
          </p:cNvPr>
          <p:cNvSpPr/>
          <p:nvPr/>
        </p:nvSpPr>
        <p:spPr>
          <a:xfrm>
            <a:off x="6913698" y="3670465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E230AF4-E803-4ED9-8301-A6786CEDA4C2}"/>
              </a:ext>
            </a:extLst>
          </p:cNvPr>
          <p:cNvSpPr/>
          <p:nvPr/>
        </p:nvSpPr>
        <p:spPr>
          <a:xfrm>
            <a:off x="7122273" y="3670465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9B90592-6FE2-4F3C-A90B-C15BAE60F256}"/>
              </a:ext>
            </a:extLst>
          </p:cNvPr>
          <p:cNvSpPr/>
          <p:nvPr/>
        </p:nvSpPr>
        <p:spPr>
          <a:xfrm>
            <a:off x="5870823" y="391027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C94CB16F-DBC8-4C5E-B246-2EAAE94D8E67}"/>
              </a:ext>
            </a:extLst>
          </p:cNvPr>
          <p:cNvSpPr/>
          <p:nvPr/>
        </p:nvSpPr>
        <p:spPr>
          <a:xfrm>
            <a:off x="6079398" y="391027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C26B2D15-4300-439A-A4D3-B608C5C99C58}"/>
              </a:ext>
            </a:extLst>
          </p:cNvPr>
          <p:cNvSpPr/>
          <p:nvPr/>
        </p:nvSpPr>
        <p:spPr>
          <a:xfrm>
            <a:off x="6287973" y="391027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6BFDCC4F-1E71-4FB1-9B2D-A779DB8E9A90}"/>
              </a:ext>
            </a:extLst>
          </p:cNvPr>
          <p:cNvSpPr/>
          <p:nvPr/>
        </p:nvSpPr>
        <p:spPr>
          <a:xfrm>
            <a:off x="6496548" y="391027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A89D0A0A-1245-4455-B157-34521FAE9486}"/>
              </a:ext>
            </a:extLst>
          </p:cNvPr>
          <p:cNvSpPr/>
          <p:nvPr/>
        </p:nvSpPr>
        <p:spPr>
          <a:xfrm>
            <a:off x="6705123" y="391027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9BBC4A9-C2AD-49C6-A47D-E57D9F6173EC}"/>
              </a:ext>
            </a:extLst>
          </p:cNvPr>
          <p:cNvSpPr/>
          <p:nvPr/>
        </p:nvSpPr>
        <p:spPr>
          <a:xfrm>
            <a:off x="6913698" y="391027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6EC9B94-10D9-49D9-917D-9296479B9F09}"/>
              </a:ext>
            </a:extLst>
          </p:cNvPr>
          <p:cNvSpPr/>
          <p:nvPr/>
        </p:nvSpPr>
        <p:spPr>
          <a:xfrm>
            <a:off x="7122273" y="3910271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635D7DDB-CD0D-4B01-8B50-C8FEB4BDB710}"/>
              </a:ext>
            </a:extLst>
          </p:cNvPr>
          <p:cNvSpPr/>
          <p:nvPr/>
        </p:nvSpPr>
        <p:spPr>
          <a:xfrm>
            <a:off x="5870823" y="415007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1D59358-3B74-43E5-9AF4-BC47D2612CD2}"/>
              </a:ext>
            </a:extLst>
          </p:cNvPr>
          <p:cNvSpPr/>
          <p:nvPr/>
        </p:nvSpPr>
        <p:spPr>
          <a:xfrm>
            <a:off x="6079398" y="415007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AC3E5EA3-CC76-42EF-9B01-E9001836FB25}"/>
              </a:ext>
            </a:extLst>
          </p:cNvPr>
          <p:cNvSpPr/>
          <p:nvPr/>
        </p:nvSpPr>
        <p:spPr>
          <a:xfrm>
            <a:off x="6287973" y="415007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DD0D7DFB-1110-4634-B3C0-24FA1C19412A}"/>
              </a:ext>
            </a:extLst>
          </p:cNvPr>
          <p:cNvSpPr/>
          <p:nvPr/>
        </p:nvSpPr>
        <p:spPr>
          <a:xfrm>
            <a:off x="6496548" y="415007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A37264BC-CB40-48EB-84EC-596F5735850B}"/>
              </a:ext>
            </a:extLst>
          </p:cNvPr>
          <p:cNvSpPr/>
          <p:nvPr/>
        </p:nvSpPr>
        <p:spPr>
          <a:xfrm>
            <a:off x="6705123" y="415007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33BB1FC5-A90F-4C16-8ACC-3EABE73B48F9}"/>
              </a:ext>
            </a:extLst>
          </p:cNvPr>
          <p:cNvSpPr/>
          <p:nvPr/>
        </p:nvSpPr>
        <p:spPr>
          <a:xfrm>
            <a:off x="6913698" y="415007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8D791B6-EBBD-4281-A8CA-594FF6F2B576}"/>
              </a:ext>
            </a:extLst>
          </p:cNvPr>
          <p:cNvSpPr/>
          <p:nvPr/>
        </p:nvSpPr>
        <p:spPr>
          <a:xfrm>
            <a:off x="7122273" y="4150077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FFCD24B1-3C3F-4551-A6FA-BF60F21DEBE0}"/>
              </a:ext>
            </a:extLst>
          </p:cNvPr>
          <p:cNvSpPr/>
          <p:nvPr/>
        </p:nvSpPr>
        <p:spPr>
          <a:xfrm>
            <a:off x="5870823" y="438988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AE51449D-8F42-4B99-A3D5-61E6DD6740FA}"/>
              </a:ext>
            </a:extLst>
          </p:cNvPr>
          <p:cNvSpPr/>
          <p:nvPr/>
        </p:nvSpPr>
        <p:spPr>
          <a:xfrm>
            <a:off x="6079398" y="438988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9429677-2E07-4B4C-8E7C-89B1B44FEEAB}"/>
              </a:ext>
            </a:extLst>
          </p:cNvPr>
          <p:cNvSpPr/>
          <p:nvPr/>
        </p:nvSpPr>
        <p:spPr>
          <a:xfrm>
            <a:off x="6287973" y="438988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85FAAAB5-2B83-450A-A590-87EE39433431}"/>
              </a:ext>
            </a:extLst>
          </p:cNvPr>
          <p:cNvSpPr/>
          <p:nvPr/>
        </p:nvSpPr>
        <p:spPr>
          <a:xfrm>
            <a:off x="6496548" y="438988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7C755C26-C43B-4BB1-B5A2-67FD2483777D}"/>
              </a:ext>
            </a:extLst>
          </p:cNvPr>
          <p:cNvSpPr/>
          <p:nvPr/>
        </p:nvSpPr>
        <p:spPr>
          <a:xfrm>
            <a:off x="6705123" y="438988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F4D642FD-DCC5-4257-B3AF-9DADE7FCCE0A}"/>
              </a:ext>
            </a:extLst>
          </p:cNvPr>
          <p:cNvSpPr/>
          <p:nvPr/>
        </p:nvSpPr>
        <p:spPr>
          <a:xfrm>
            <a:off x="6913698" y="438988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1597E6BB-CDBC-48F8-BFAE-7F2C2FDDAEEA}"/>
              </a:ext>
            </a:extLst>
          </p:cNvPr>
          <p:cNvSpPr/>
          <p:nvPr/>
        </p:nvSpPr>
        <p:spPr>
          <a:xfrm>
            <a:off x="7122273" y="4389883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C3BB3D7-42EC-459B-9DC1-FE8D6D4DC5F0}"/>
              </a:ext>
            </a:extLst>
          </p:cNvPr>
          <p:cNvSpPr/>
          <p:nvPr/>
        </p:nvSpPr>
        <p:spPr>
          <a:xfrm>
            <a:off x="5870823" y="462968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6A891FD5-67B0-42C0-B778-C3363DEED532}"/>
              </a:ext>
            </a:extLst>
          </p:cNvPr>
          <p:cNvSpPr/>
          <p:nvPr/>
        </p:nvSpPr>
        <p:spPr>
          <a:xfrm>
            <a:off x="6079398" y="462968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1C34509C-8D5D-4324-8783-6700CB7BD44E}"/>
              </a:ext>
            </a:extLst>
          </p:cNvPr>
          <p:cNvSpPr/>
          <p:nvPr/>
        </p:nvSpPr>
        <p:spPr>
          <a:xfrm>
            <a:off x="6287973" y="462968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84201BBE-80B3-4CC0-9301-B9144030A6F9}"/>
              </a:ext>
            </a:extLst>
          </p:cNvPr>
          <p:cNvSpPr/>
          <p:nvPr/>
        </p:nvSpPr>
        <p:spPr>
          <a:xfrm>
            <a:off x="6496548" y="462968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74955C29-7DD1-435C-8A87-5734CD97C1F5}"/>
              </a:ext>
            </a:extLst>
          </p:cNvPr>
          <p:cNvSpPr/>
          <p:nvPr/>
        </p:nvSpPr>
        <p:spPr>
          <a:xfrm>
            <a:off x="6705123" y="462968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57059D74-6B27-46FB-BA4D-A79A439172AA}"/>
              </a:ext>
            </a:extLst>
          </p:cNvPr>
          <p:cNvSpPr/>
          <p:nvPr/>
        </p:nvSpPr>
        <p:spPr>
          <a:xfrm>
            <a:off x="6913698" y="462968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6D47D18-5520-46E3-8526-203AE124EF14}"/>
              </a:ext>
            </a:extLst>
          </p:cNvPr>
          <p:cNvSpPr/>
          <p:nvPr/>
        </p:nvSpPr>
        <p:spPr>
          <a:xfrm>
            <a:off x="7122273" y="4629689"/>
            <a:ext cx="174812" cy="17481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6F677025-0351-4AB0-993A-64DC100A2C01}"/>
              </a:ext>
            </a:extLst>
          </p:cNvPr>
          <p:cNvCxnSpPr/>
          <p:nvPr/>
        </p:nvCxnSpPr>
        <p:spPr>
          <a:xfrm flipV="1">
            <a:off x="6893685" y="2553847"/>
            <a:ext cx="0" cy="2410039"/>
          </a:xfrm>
          <a:prstGeom prst="line">
            <a:avLst/>
          </a:prstGeom>
          <a:ln w="1905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20A80543-0708-46F1-8D56-702418C76401}"/>
                  </a:ext>
                </a:extLst>
              </p:cNvPr>
              <p:cNvSpPr txBox="1"/>
              <p:nvPr/>
            </p:nvSpPr>
            <p:spPr>
              <a:xfrm>
                <a:off x="1539220" y="3241105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45</a:t>
                </a: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20A80543-0708-46F1-8D56-702418C764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220" y="3241105"/>
                <a:ext cx="2124947" cy="523220"/>
              </a:xfrm>
              <a:prstGeom prst="rect">
                <a:avLst/>
              </a:prstGeom>
              <a:blipFill>
                <a:blip r:embed="rId5"/>
                <a:stretch>
                  <a:fillRect l="-5731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C20C26D8-5B22-493F-B9E3-8539430E5330}"/>
                  </a:ext>
                </a:extLst>
              </p:cNvPr>
              <p:cNvSpPr txBox="1"/>
              <p:nvPr/>
            </p:nvSpPr>
            <p:spPr>
              <a:xfrm>
                <a:off x="1539220" y="3605471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18</a:t>
                </a:r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C20C26D8-5B22-493F-B9E3-8539430E53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220" y="3605471"/>
                <a:ext cx="2124947" cy="523220"/>
              </a:xfrm>
              <a:prstGeom prst="rect">
                <a:avLst/>
              </a:prstGeom>
              <a:blipFill>
                <a:blip r:embed="rId6"/>
                <a:stretch>
                  <a:fillRect l="-5731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4B31B0D5-059C-47CB-BA89-9CFFE4B06730}"/>
                  </a:ext>
                </a:extLst>
              </p:cNvPr>
              <p:cNvSpPr txBox="1"/>
              <p:nvPr/>
            </p:nvSpPr>
            <p:spPr>
              <a:xfrm>
                <a:off x="3409286" y="3419321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45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18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63</a:t>
                </a:r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4B31B0D5-059C-47CB-BA89-9CFFE4B067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9286" y="3419321"/>
                <a:ext cx="2124947" cy="523220"/>
              </a:xfrm>
              <a:prstGeom prst="rect">
                <a:avLst/>
              </a:prstGeom>
              <a:blipFill>
                <a:blip r:embed="rId7"/>
                <a:stretch>
                  <a:fillRect l="-5731" t="-11628" r="-515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TextBox 74">
            <a:extLst>
              <a:ext uri="{FF2B5EF4-FFF2-40B4-BE49-F238E27FC236}">
                <a16:creationId xmlns:a16="http://schemas.microsoft.com/office/drawing/2014/main" id="{F1AEC994-02E5-4189-98B2-41087EFAF0A4}"/>
              </a:ext>
            </a:extLst>
          </p:cNvPr>
          <p:cNvSpPr txBox="1"/>
          <p:nvPr/>
        </p:nvSpPr>
        <p:spPr>
          <a:xfrm>
            <a:off x="2658814" y="2711241"/>
            <a:ext cx="6120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63</a:t>
            </a:r>
          </a:p>
        </p:txBody>
      </p:sp>
      <p:sp>
        <p:nvSpPr>
          <p:cNvPr id="76" name="Speech Bubble: Rectangle with Corners Rounded 75">
            <a:extLst>
              <a:ext uri="{FF2B5EF4-FFF2-40B4-BE49-F238E27FC236}">
                <a16:creationId xmlns:a16="http://schemas.microsoft.com/office/drawing/2014/main" id="{12CC0F50-451B-4424-9576-37A09F352393}"/>
              </a:ext>
            </a:extLst>
          </p:cNvPr>
          <p:cNvSpPr/>
          <p:nvPr/>
        </p:nvSpPr>
        <p:spPr>
          <a:xfrm>
            <a:off x="2958722" y="665076"/>
            <a:ext cx="5034639" cy="919401"/>
          </a:xfrm>
          <a:prstGeom prst="wedgeRoundRectCallout">
            <a:avLst>
              <a:gd name="adj1" fmla="val -54873"/>
              <a:gd name="adj2" fmla="val 36148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You could also subtract 7 from 70 like when we looked at the 9 times-table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8D1565FD-BAE0-4184-9400-1EF2BBE0797C}"/>
                  </a:ext>
                </a:extLst>
              </p:cNvPr>
              <p:cNvSpPr txBox="1"/>
              <p:nvPr/>
            </p:nvSpPr>
            <p:spPr>
              <a:xfrm>
                <a:off x="1539220" y="4677232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30</a:t>
                </a:r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8D1565FD-BAE0-4184-9400-1EF2BBE079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220" y="4677232"/>
                <a:ext cx="2124947" cy="523220"/>
              </a:xfrm>
              <a:prstGeom prst="rect">
                <a:avLst/>
              </a:prstGeom>
              <a:blipFill>
                <a:blip r:embed="rId8"/>
                <a:stretch>
                  <a:fillRect l="-5731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9701C23D-EBFF-42D3-AE1D-28CA5755CD34}"/>
                  </a:ext>
                </a:extLst>
              </p:cNvPr>
              <p:cNvSpPr txBox="1"/>
              <p:nvPr/>
            </p:nvSpPr>
            <p:spPr>
              <a:xfrm>
                <a:off x="1539220" y="5041598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12</a:t>
                </a:r>
              </a:p>
            </p:txBody>
          </p:sp>
        </mc:Choice>
        <mc:Fallback xmlns="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9701C23D-EBFF-42D3-AE1D-28CA5755CD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220" y="5041598"/>
                <a:ext cx="2124947" cy="523220"/>
              </a:xfrm>
              <a:prstGeom prst="rect">
                <a:avLst/>
              </a:prstGeom>
              <a:blipFill>
                <a:blip r:embed="rId9"/>
                <a:stretch>
                  <a:fillRect l="-5731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30B80EF4-A968-4AE4-8F4A-D7CC0713B10E}"/>
                  </a:ext>
                </a:extLst>
              </p:cNvPr>
              <p:cNvSpPr txBox="1"/>
              <p:nvPr/>
            </p:nvSpPr>
            <p:spPr>
              <a:xfrm>
                <a:off x="3409286" y="4855448"/>
                <a:ext cx="212494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30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12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</a:rPr>
                  <a:t> 42</a:t>
                </a:r>
              </a:p>
            </p:txBody>
          </p:sp>
        </mc:Choice>
        <mc:Fallback xmlns="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30B80EF4-A968-4AE4-8F4A-D7CC0713B1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9286" y="4855448"/>
                <a:ext cx="2124947" cy="523220"/>
              </a:xfrm>
              <a:prstGeom prst="rect">
                <a:avLst/>
              </a:prstGeom>
              <a:blipFill>
                <a:blip r:embed="rId10"/>
                <a:stretch>
                  <a:fillRect l="-5731" t="-10465" r="-515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TextBox 79">
            <a:extLst>
              <a:ext uri="{FF2B5EF4-FFF2-40B4-BE49-F238E27FC236}">
                <a16:creationId xmlns:a16="http://schemas.microsoft.com/office/drawing/2014/main" id="{42FD41C2-513D-4304-A266-6B01558AB3D4}"/>
              </a:ext>
            </a:extLst>
          </p:cNvPr>
          <p:cNvSpPr txBox="1"/>
          <p:nvPr/>
        </p:nvSpPr>
        <p:spPr>
          <a:xfrm>
            <a:off x="2658813" y="4178797"/>
            <a:ext cx="6120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Speech Bubble: Rectangle with Corners Rounded 80">
                <a:extLst>
                  <a:ext uri="{FF2B5EF4-FFF2-40B4-BE49-F238E27FC236}">
                    <a16:creationId xmlns:a16="http://schemas.microsoft.com/office/drawing/2014/main" id="{843B533E-77B3-4C59-82DC-74F5A5F1B39F}"/>
                  </a:ext>
                </a:extLst>
              </p:cNvPr>
              <p:cNvSpPr/>
              <p:nvPr/>
            </p:nvSpPr>
            <p:spPr>
              <a:xfrm>
                <a:off x="2957422" y="665935"/>
                <a:ext cx="5034639" cy="919401"/>
              </a:xfrm>
              <a:prstGeom prst="wedgeRoundRectCallout">
                <a:avLst>
                  <a:gd name="adj1" fmla="val -54873"/>
                  <a:gd name="adj2" fmla="val 36148"/>
                  <a:gd name="adj3" fmla="val 16667"/>
                </a:avLst>
              </a:prstGeom>
              <a:ln w="28575">
                <a:solidFill>
                  <a:schemeClr val="accent6"/>
                </a:solidFill>
              </a:ln>
            </p:spPr>
            <p:txBody>
              <a:bodyPr wrap="squar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You could also have done </a:t>
                </a:r>
              </a:p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5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 plus 1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</a:t>
                </a:r>
              </a:p>
            </p:txBody>
          </p:sp>
        </mc:Choice>
        <mc:Fallback xmlns="">
          <p:sp>
            <p:nvSpPr>
              <p:cNvPr id="81" name="Speech Bubble: Rectangle with Corners Rounded 80">
                <a:extLst>
                  <a:ext uri="{FF2B5EF4-FFF2-40B4-BE49-F238E27FC236}">
                    <a16:creationId xmlns:a16="http://schemas.microsoft.com/office/drawing/2014/main" id="{843B533E-77B3-4C59-82DC-74F5A5F1B3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7422" y="665935"/>
                <a:ext cx="5034639" cy="919401"/>
              </a:xfrm>
              <a:prstGeom prst="wedgeRoundRectCallout">
                <a:avLst>
                  <a:gd name="adj1" fmla="val -54873"/>
                  <a:gd name="adj2" fmla="val 36148"/>
                  <a:gd name="adj3" fmla="val 16667"/>
                </a:avLst>
              </a:prstGeom>
              <a:blipFill>
                <a:blip r:embed="rId11"/>
                <a:stretch>
                  <a:fillRect b="-7692"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042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4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4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2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5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5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5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5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2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63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4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6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69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2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73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74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5" dur="2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7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78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79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83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84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7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88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89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2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93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94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5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7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198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99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03" dur="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4" dur="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2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08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09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0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2" dur="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13" dur="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4" dur="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5" dur="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7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18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19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0" dur="25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2" dur="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23" dur="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24" dur="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25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7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28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29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0" dur="25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2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33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34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5" dur="25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6" dur="500" tmFilter="0, 0; .2, .5; .8, .5; 1, 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7" dur="250" autoRev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1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5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9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0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3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7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8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1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2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5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6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9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0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3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4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7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1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2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5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6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9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3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4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7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8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1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2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5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9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0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3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4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7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8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1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2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19" grpId="1" animBg="1"/>
      <p:bldP spid="20" grpId="0" animBg="1"/>
      <p:bldP spid="20" grpId="1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6" grpId="1" animBg="1"/>
      <p:bldP spid="27" grpId="0" animBg="1"/>
      <p:bldP spid="27" grpId="1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3" grpId="1" animBg="1"/>
      <p:bldP spid="34" grpId="0" animBg="1"/>
      <p:bldP spid="34" grpId="1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0" grpId="1" animBg="1"/>
      <p:bldP spid="41" grpId="0" animBg="1"/>
      <p:bldP spid="41" grpId="1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4" grpId="2" animBg="1"/>
      <p:bldP spid="55" grpId="0" animBg="1"/>
      <p:bldP spid="55" grpId="1" animBg="1"/>
      <p:bldP spid="55" grpId="2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1" grpId="2" animBg="1"/>
      <p:bldP spid="62" grpId="0" animBg="1"/>
      <p:bldP spid="62" grpId="1" animBg="1"/>
      <p:bldP spid="62" grpId="2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8" grpId="2" animBg="1"/>
      <p:bldP spid="69" grpId="0" animBg="1"/>
      <p:bldP spid="69" grpId="1" animBg="1"/>
      <p:bldP spid="69" grpId="2" animBg="1"/>
      <p:bldP spid="72" grpId="0"/>
      <p:bldP spid="73" grpId="0"/>
      <p:bldP spid="74" grpId="0"/>
      <p:bldP spid="75" grpId="0"/>
      <p:bldP spid="76" grpId="0" animBg="1"/>
      <p:bldP spid="76" grpId="1" animBg="1"/>
      <p:bldP spid="77" grpId="0"/>
      <p:bldP spid="78" grpId="0"/>
      <p:bldP spid="79" grpId="0"/>
      <p:bldP spid="80" grpId="0"/>
      <p:bldP spid="8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A3138B3-91FC-40A2-A8ED-BD1A81C5EF4B}"/>
                  </a:ext>
                </a:extLst>
              </p:cNvPr>
              <p:cNvSpPr txBox="1"/>
              <p:nvPr/>
            </p:nvSpPr>
            <p:spPr>
              <a:xfrm>
                <a:off x="3509526" y="644172"/>
                <a:ext cx="212494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42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A3138B3-91FC-40A2-A8ED-BD1A81C5EF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9526" y="644172"/>
                <a:ext cx="2124947" cy="584775"/>
              </a:xfrm>
              <a:prstGeom prst="rect">
                <a:avLst/>
              </a:prstGeom>
              <a:blipFill>
                <a:blip r:embed="rId2"/>
                <a:stretch>
                  <a:fillRect l="-7471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22E97E02-A68D-436E-A2DF-091A541F9B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248103" y="1756585"/>
            <a:ext cx="1386426" cy="167241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Speech Bubble: Rectangle with Corners Rounded 7">
                <a:extLst>
                  <a:ext uri="{FF2B5EF4-FFF2-40B4-BE49-F238E27FC236}">
                    <a16:creationId xmlns:a16="http://schemas.microsoft.com/office/drawing/2014/main" id="{4E16C1FC-2075-4997-95F6-38D5EA71CC4D}"/>
                  </a:ext>
                </a:extLst>
              </p:cNvPr>
              <p:cNvSpPr/>
              <p:nvPr/>
            </p:nvSpPr>
            <p:spPr>
              <a:xfrm>
                <a:off x="2634529" y="1533006"/>
                <a:ext cx="3741233" cy="578882"/>
              </a:xfrm>
              <a:prstGeom prst="wedgeRoundRectCallout">
                <a:avLst>
                  <a:gd name="adj1" fmla="val -52812"/>
                  <a:gd name="adj2" fmla="val 79284"/>
                  <a:gd name="adj3" fmla="val 16667"/>
                </a:avLst>
              </a:prstGeom>
              <a:ln w="28575">
                <a:solidFill>
                  <a:schemeClr val="accent2"/>
                </a:solidFill>
              </a:ln>
            </p:spPr>
            <p:txBody>
              <a:bodyPr wrap="squar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I know that 35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rPr>
                  <a:t> 7 is 5</a:t>
                </a:r>
              </a:p>
            </p:txBody>
          </p:sp>
        </mc:Choice>
        <mc:Fallback xmlns="">
          <p:sp>
            <p:nvSpPr>
              <p:cNvPr id="8" name="Speech Bubble: Rectangle with Corners Rounded 7">
                <a:extLst>
                  <a:ext uri="{FF2B5EF4-FFF2-40B4-BE49-F238E27FC236}">
                    <a16:creationId xmlns:a16="http://schemas.microsoft.com/office/drawing/2014/main" id="{4E16C1FC-2075-4997-95F6-38D5EA71CC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529" y="1533006"/>
                <a:ext cx="3741233" cy="578882"/>
              </a:xfrm>
              <a:prstGeom prst="wedgeRoundRectCallout">
                <a:avLst>
                  <a:gd name="adj1" fmla="val -52812"/>
                  <a:gd name="adj2" fmla="val 79284"/>
                  <a:gd name="adj3" fmla="val 16667"/>
                </a:avLst>
              </a:prstGeom>
              <a:blipFill>
                <a:blip r:embed="rId4"/>
                <a:stretch>
                  <a:fillRect t="-1563"/>
                </a:stretch>
              </a:blipFill>
              <a:ln w="28575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A659014C-5426-4BCD-A7D0-D7B90E88CA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0519" y="595938"/>
            <a:ext cx="747045" cy="74704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DE28E4E-488C-4B6F-944A-E645E13C20C0}"/>
              </a:ext>
            </a:extLst>
          </p:cNvPr>
          <p:cNvSpPr txBox="1"/>
          <p:nvPr/>
        </p:nvSpPr>
        <p:spPr>
          <a:xfrm>
            <a:off x="5753363" y="73862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26C0C77-FAD2-4C9E-BEC4-C8560DA4BDE7}"/>
              </a:ext>
            </a:extLst>
          </p:cNvPr>
          <p:cNvSpPr/>
          <p:nvPr/>
        </p:nvSpPr>
        <p:spPr>
          <a:xfrm>
            <a:off x="2839453" y="3892556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FE7FBFF-9F88-496D-9ADD-0B9658CE4DE8}"/>
              </a:ext>
            </a:extLst>
          </p:cNvPr>
          <p:cNvSpPr/>
          <p:nvPr/>
        </p:nvSpPr>
        <p:spPr>
          <a:xfrm>
            <a:off x="3190065" y="3897139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78D9131-7897-4AE2-BCEC-5248420D12E5}"/>
              </a:ext>
            </a:extLst>
          </p:cNvPr>
          <p:cNvSpPr/>
          <p:nvPr/>
        </p:nvSpPr>
        <p:spPr>
          <a:xfrm>
            <a:off x="3540677" y="3901722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054E613-7E6A-4C03-A4E3-5A8B2828A122}"/>
              </a:ext>
            </a:extLst>
          </p:cNvPr>
          <p:cNvSpPr/>
          <p:nvPr/>
        </p:nvSpPr>
        <p:spPr>
          <a:xfrm>
            <a:off x="3891289" y="3906305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43C52DD-D493-45B3-B514-FF4430239603}"/>
              </a:ext>
            </a:extLst>
          </p:cNvPr>
          <p:cNvSpPr/>
          <p:nvPr/>
        </p:nvSpPr>
        <p:spPr>
          <a:xfrm>
            <a:off x="4241901" y="3910888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34277B6-A58A-4BFE-B151-D34632042CEC}"/>
              </a:ext>
            </a:extLst>
          </p:cNvPr>
          <p:cNvSpPr/>
          <p:nvPr/>
        </p:nvSpPr>
        <p:spPr>
          <a:xfrm>
            <a:off x="4592513" y="3915471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8A23C9B-4742-4ABB-940A-7A96FAD15C6D}"/>
              </a:ext>
            </a:extLst>
          </p:cNvPr>
          <p:cNvSpPr/>
          <p:nvPr/>
        </p:nvSpPr>
        <p:spPr>
          <a:xfrm>
            <a:off x="4943125" y="3920054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D31EBF6-9965-4B98-9A35-931C67F85F54}"/>
              </a:ext>
            </a:extLst>
          </p:cNvPr>
          <p:cNvSpPr/>
          <p:nvPr/>
        </p:nvSpPr>
        <p:spPr>
          <a:xfrm>
            <a:off x="2839453" y="4237507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2C024CF-14DA-44E4-AC0E-4F01FF41BE07}"/>
              </a:ext>
            </a:extLst>
          </p:cNvPr>
          <p:cNvSpPr/>
          <p:nvPr/>
        </p:nvSpPr>
        <p:spPr>
          <a:xfrm>
            <a:off x="3190065" y="4242090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5F7581F-2352-44ED-908B-DD8C6A1ABA43}"/>
              </a:ext>
            </a:extLst>
          </p:cNvPr>
          <p:cNvSpPr/>
          <p:nvPr/>
        </p:nvSpPr>
        <p:spPr>
          <a:xfrm>
            <a:off x="3540677" y="4246673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3826FC7-0EA5-42D6-8D19-803CD6D7B8B8}"/>
              </a:ext>
            </a:extLst>
          </p:cNvPr>
          <p:cNvSpPr/>
          <p:nvPr/>
        </p:nvSpPr>
        <p:spPr>
          <a:xfrm>
            <a:off x="3891289" y="4251256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F5160A0-F249-4E18-8FC8-976F5C36A266}"/>
              </a:ext>
            </a:extLst>
          </p:cNvPr>
          <p:cNvSpPr/>
          <p:nvPr/>
        </p:nvSpPr>
        <p:spPr>
          <a:xfrm>
            <a:off x="4241901" y="4255839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826323F-C358-4282-87E3-25060CD35B30}"/>
              </a:ext>
            </a:extLst>
          </p:cNvPr>
          <p:cNvSpPr/>
          <p:nvPr/>
        </p:nvSpPr>
        <p:spPr>
          <a:xfrm>
            <a:off x="4592513" y="4260422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86F8CAB-450C-4D1D-9028-9C54B16A10CB}"/>
              </a:ext>
            </a:extLst>
          </p:cNvPr>
          <p:cNvSpPr/>
          <p:nvPr/>
        </p:nvSpPr>
        <p:spPr>
          <a:xfrm>
            <a:off x="4943125" y="4265005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FB4F8B9-F618-4D37-B053-A37A76541DEE}"/>
              </a:ext>
            </a:extLst>
          </p:cNvPr>
          <p:cNvSpPr/>
          <p:nvPr/>
        </p:nvSpPr>
        <p:spPr>
          <a:xfrm>
            <a:off x="2839453" y="4582458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CD6684C-6BE0-4064-992F-DD0010767574}"/>
              </a:ext>
            </a:extLst>
          </p:cNvPr>
          <p:cNvSpPr/>
          <p:nvPr/>
        </p:nvSpPr>
        <p:spPr>
          <a:xfrm>
            <a:off x="3190065" y="4587041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A55930D-051D-403C-A3D5-2670E29F110A}"/>
              </a:ext>
            </a:extLst>
          </p:cNvPr>
          <p:cNvSpPr/>
          <p:nvPr/>
        </p:nvSpPr>
        <p:spPr>
          <a:xfrm>
            <a:off x="3540677" y="4591624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FD6230C-F82A-4BA3-8CB8-7C1534858153}"/>
              </a:ext>
            </a:extLst>
          </p:cNvPr>
          <p:cNvSpPr/>
          <p:nvPr/>
        </p:nvSpPr>
        <p:spPr>
          <a:xfrm>
            <a:off x="3891289" y="4596207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3FD92F0-A3D8-4598-AC79-449C4169DCEA}"/>
              </a:ext>
            </a:extLst>
          </p:cNvPr>
          <p:cNvSpPr/>
          <p:nvPr/>
        </p:nvSpPr>
        <p:spPr>
          <a:xfrm>
            <a:off x="4241901" y="4600790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441F334F-FD97-40A8-B401-37E4C166B53C}"/>
              </a:ext>
            </a:extLst>
          </p:cNvPr>
          <p:cNvSpPr/>
          <p:nvPr/>
        </p:nvSpPr>
        <p:spPr>
          <a:xfrm>
            <a:off x="4592513" y="4605373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E657D48-BAAF-46DA-B13C-B45933135145}"/>
              </a:ext>
            </a:extLst>
          </p:cNvPr>
          <p:cNvSpPr/>
          <p:nvPr/>
        </p:nvSpPr>
        <p:spPr>
          <a:xfrm>
            <a:off x="4943125" y="4609956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FBB128C-B915-466F-8CBC-34BE3E1BF77D}"/>
              </a:ext>
            </a:extLst>
          </p:cNvPr>
          <p:cNvSpPr/>
          <p:nvPr/>
        </p:nvSpPr>
        <p:spPr>
          <a:xfrm>
            <a:off x="2839453" y="4927409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26449685-E08D-4351-B8CB-93B6C807D6EC}"/>
              </a:ext>
            </a:extLst>
          </p:cNvPr>
          <p:cNvSpPr/>
          <p:nvPr/>
        </p:nvSpPr>
        <p:spPr>
          <a:xfrm>
            <a:off x="3190065" y="4931992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0FCE77A6-0E65-4EC4-946A-D5F490D11954}"/>
              </a:ext>
            </a:extLst>
          </p:cNvPr>
          <p:cNvSpPr/>
          <p:nvPr/>
        </p:nvSpPr>
        <p:spPr>
          <a:xfrm>
            <a:off x="3540677" y="4936575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86B5D1A-28A8-4C39-9F3D-93DB52D43897}"/>
              </a:ext>
            </a:extLst>
          </p:cNvPr>
          <p:cNvSpPr/>
          <p:nvPr/>
        </p:nvSpPr>
        <p:spPr>
          <a:xfrm>
            <a:off x="3891289" y="4941158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EEE4107-FDD3-4890-AEE9-7A6B7C156C7F}"/>
              </a:ext>
            </a:extLst>
          </p:cNvPr>
          <p:cNvSpPr/>
          <p:nvPr/>
        </p:nvSpPr>
        <p:spPr>
          <a:xfrm>
            <a:off x="4241901" y="4945741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52759D90-4289-46FF-B0E8-CCCF7583FA2B}"/>
              </a:ext>
            </a:extLst>
          </p:cNvPr>
          <p:cNvSpPr/>
          <p:nvPr/>
        </p:nvSpPr>
        <p:spPr>
          <a:xfrm>
            <a:off x="4592513" y="4950324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28F5E5E-1F5A-45AA-8214-EE9F65FD5730}"/>
              </a:ext>
            </a:extLst>
          </p:cNvPr>
          <p:cNvSpPr/>
          <p:nvPr/>
        </p:nvSpPr>
        <p:spPr>
          <a:xfrm>
            <a:off x="4943125" y="4954907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2AE32FE6-F352-43CD-96F2-967CC508AD2E}"/>
              </a:ext>
            </a:extLst>
          </p:cNvPr>
          <p:cNvSpPr/>
          <p:nvPr/>
        </p:nvSpPr>
        <p:spPr>
          <a:xfrm>
            <a:off x="2839453" y="5272360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A9B09E51-CC61-4FD1-A6EF-AFA6D9B49EF2}"/>
              </a:ext>
            </a:extLst>
          </p:cNvPr>
          <p:cNvSpPr/>
          <p:nvPr/>
        </p:nvSpPr>
        <p:spPr>
          <a:xfrm>
            <a:off x="3190065" y="5276943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D9D6B9D-0A15-461C-B563-EEE446EA2EB5}"/>
              </a:ext>
            </a:extLst>
          </p:cNvPr>
          <p:cNvSpPr/>
          <p:nvPr/>
        </p:nvSpPr>
        <p:spPr>
          <a:xfrm>
            <a:off x="3540677" y="5281526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8D4C06F-DEA4-4D35-A057-F01BF3A5BBC8}"/>
              </a:ext>
            </a:extLst>
          </p:cNvPr>
          <p:cNvSpPr/>
          <p:nvPr/>
        </p:nvSpPr>
        <p:spPr>
          <a:xfrm>
            <a:off x="3891289" y="5286109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30B3D63-7A6A-4E4B-84C8-C916B6078EA8}"/>
              </a:ext>
            </a:extLst>
          </p:cNvPr>
          <p:cNvSpPr/>
          <p:nvPr/>
        </p:nvSpPr>
        <p:spPr>
          <a:xfrm>
            <a:off x="4241901" y="5290692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8A85CDB-BBFF-4DCC-9B1B-958ABC7D8490}"/>
              </a:ext>
            </a:extLst>
          </p:cNvPr>
          <p:cNvSpPr/>
          <p:nvPr/>
        </p:nvSpPr>
        <p:spPr>
          <a:xfrm>
            <a:off x="4592513" y="5295275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5808842-9E0B-4874-8BC6-E683428CE942}"/>
              </a:ext>
            </a:extLst>
          </p:cNvPr>
          <p:cNvSpPr/>
          <p:nvPr/>
        </p:nvSpPr>
        <p:spPr>
          <a:xfrm>
            <a:off x="4943125" y="5299858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329D9DB-A291-40A9-85F8-6760DD736CA4}"/>
              </a:ext>
            </a:extLst>
          </p:cNvPr>
          <p:cNvSpPr txBox="1"/>
          <p:nvPr/>
        </p:nvSpPr>
        <p:spPr>
          <a:xfrm>
            <a:off x="3843994" y="3386175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468C809-01BE-4D4C-ACB9-733C3C4EA63C}"/>
              </a:ext>
            </a:extLst>
          </p:cNvPr>
          <p:cNvSpPr txBox="1"/>
          <p:nvPr/>
        </p:nvSpPr>
        <p:spPr>
          <a:xfrm>
            <a:off x="2442922" y="4412821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49" name="Right Brace 48">
            <a:extLst>
              <a:ext uri="{FF2B5EF4-FFF2-40B4-BE49-F238E27FC236}">
                <a16:creationId xmlns:a16="http://schemas.microsoft.com/office/drawing/2014/main" id="{64657606-DC40-4EB0-AAF5-AA505C4CEEC0}"/>
              </a:ext>
            </a:extLst>
          </p:cNvPr>
          <p:cNvSpPr/>
          <p:nvPr/>
        </p:nvSpPr>
        <p:spPr>
          <a:xfrm>
            <a:off x="5578608" y="3920054"/>
            <a:ext cx="278136" cy="1675437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D17296B-B552-4F39-B2D0-D412E9FA9841}"/>
              </a:ext>
            </a:extLst>
          </p:cNvPr>
          <p:cNvSpPr txBox="1"/>
          <p:nvPr/>
        </p:nvSpPr>
        <p:spPr>
          <a:xfrm>
            <a:off x="6017454" y="4452522"/>
            <a:ext cx="656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35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75F31B0-5388-46A9-883C-622F8B6D5F90}"/>
              </a:ext>
            </a:extLst>
          </p:cNvPr>
          <p:cNvSpPr/>
          <p:nvPr/>
        </p:nvSpPr>
        <p:spPr>
          <a:xfrm>
            <a:off x="2844036" y="5626477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A043F6A-B15A-46C5-ADAC-A68413CB8731}"/>
              </a:ext>
            </a:extLst>
          </p:cNvPr>
          <p:cNvSpPr/>
          <p:nvPr/>
        </p:nvSpPr>
        <p:spPr>
          <a:xfrm>
            <a:off x="3194648" y="5631060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FB62A8FD-367A-49ED-94A7-DD480BD608E2}"/>
              </a:ext>
            </a:extLst>
          </p:cNvPr>
          <p:cNvSpPr/>
          <p:nvPr/>
        </p:nvSpPr>
        <p:spPr>
          <a:xfrm>
            <a:off x="3545260" y="5635643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8FC0AF2-1083-4F27-96EE-ABA7099E4CBA}"/>
              </a:ext>
            </a:extLst>
          </p:cNvPr>
          <p:cNvSpPr/>
          <p:nvPr/>
        </p:nvSpPr>
        <p:spPr>
          <a:xfrm>
            <a:off x="3895872" y="5640226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254ABFD0-1A4D-4A03-87B8-F100013085E8}"/>
              </a:ext>
            </a:extLst>
          </p:cNvPr>
          <p:cNvSpPr/>
          <p:nvPr/>
        </p:nvSpPr>
        <p:spPr>
          <a:xfrm>
            <a:off x="4246484" y="5644809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F4B1FE23-2273-47B0-80D2-244AEC4B0AE3}"/>
              </a:ext>
            </a:extLst>
          </p:cNvPr>
          <p:cNvSpPr/>
          <p:nvPr/>
        </p:nvSpPr>
        <p:spPr>
          <a:xfrm>
            <a:off x="4597096" y="5649392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901B3B1F-04A7-47DF-8C25-5EB51855D2DE}"/>
              </a:ext>
            </a:extLst>
          </p:cNvPr>
          <p:cNvSpPr/>
          <p:nvPr/>
        </p:nvSpPr>
        <p:spPr>
          <a:xfrm>
            <a:off x="4947708" y="5653975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ight Brace 57">
            <a:extLst>
              <a:ext uri="{FF2B5EF4-FFF2-40B4-BE49-F238E27FC236}">
                <a16:creationId xmlns:a16="http://schemas.microsoft.com/office/drawing/2014/main" id="{056BE5F2-D0E3-462E-BBBC-9D34E8F15F72}"/>
              </a:ext>
            </a:extLst>
          </p:cNvPr>
          <p:cNvSpPr/>
          <p:nvPr/>
        </p:nvSpPr>
        <p:spPr>
          <a:xfrm>
            <a:off x="5578608" y="3920054"/>
            <a:ext cx="278136" cy="2006379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EA7BF42-DA8C-4FEB-B0A0-50AD1F2C17C2}"/>
              </a:ext>
            </a:extLst>
          </p:cNvPr>
          <p:cNvSpPr txBox="1"/>
          <p:nvPr/>
        </p:nvSpPr>
        <p:spPr>
          <a:xfrm>
            <a:off x="6017454" y="4599452"/>
            <a:ext cx="656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5430211-3EE3-410F-872E-140F9A11A241}"/>
              </a:ext>
            </a:extLst>
          </p:cNvPr>
          <p:cNvSpPr txBox="1"/>
          <p:nvPr/>
        </p:nvSpPr>
        <p:spPr>
          <a:xfrm>
            <a:off x="2434173" y="4559102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F634DD6-A768-46FE-9C69-4061F44FC69A}"/>
              </a:ext>
            </a:extLst>
          </p:cNvPr>
          <p:cNvSpPr txBox="1"/>
          <p:nvPr/>
        </p:nvSpPr>
        <p:spPr>
          <a:xfrm>
            <a:off x="5083036" y="654614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84012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30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  <p:bldP spid="11" grpId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/>
      <p:bldP spid="48" grpId="0"/>
      <p:bldP spid="48" grpId="1"/>
      <p:bldP spid="49" grpId="0" animBg="1"/>
      <p:bldP spid="49" grpId="1" animBg="1"/>
      <p:bldP spid="50" grpId="0"/>
      <p:bldP spid="50" grpId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/>
      <p:bldP spid="60" grpId="0"/>
      <p:bldP spid="6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A3138B3-91FC-40A2-A8ED-BD1A81C5EF4B}"/>
                  </a:ext>
                </a:extLst>
              </p:cNvPr>
              <p:cNvSpPr txBox="1"/>
              <p:nvPr/>
            </p:nvSpPr>
            <p:spPr>
              <a:xfrm>
                <a:off x="3509526" y="644172"/>
                <a:ext cx="212494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42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endParaRPr kumimoji="0" lang="en-GB" sz="3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A3138B3-91FC-40A2-A8ED-BD1A81C5EF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9526" y="644172"/>
                <a:ext cx="2124947" cy="584775"/>
              </a:xfrm>
              <a:prstGeom prst="rect">
                <a:avLst/>
              </a:prstGeom>
              <a:blipFill>
                <a:blip r:embed="rId2"/>
                <a:stretch>
                  <a:fillRect l="-7471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22E97E02-A68D-436E-A2DF-091A541F9B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248103" y="1756585"/>
            <a:ext cx="1386426" cy="167241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9DDADF1-0ADD-46A3-8537-A16713B33D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7616" y="2182838"/>
            <a:ext cx="1386426" cy="170971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Speech Bubble: Rectangle with Corners Rounded 7">
                <a:extLst>
                  <a:ext uri="{FF2B5EF4-FFF2-40B4-BE49-F238E27FC236}">
                    <a16:creationId xmlns:a16="http://schemas.microsoft.com/office/drawing/2014/main" id="{4E16C1FC-2075-4997-95F6-38D5EA71CC4D}"/>
                  </a:ext>
                </a:extLst>
              </p:cNvPr>
              <p:cNvSpPr/>
              <p:nvPr/>
            </p:nvSpPr>
            <p:spPr>
              <a:xfrm>
                <a:off x="2634529" y="1533006"/>
                <a:ext cx="3741233" cy="578882"/>
              </a:xfrm>
              <a:prstGeom prst="wedgeRoundRectCallout">
                <a:avLst>
                  <a:gd name="adj1" fmla="val -52812"/>
                  <a:gd name="adj2" fmla="val 79284"/>
                  <a:gd name="adj3" fmla="val 16667"/>
                </a:avLst>
              </a:prstGeom>
              <a:ln w="28575">
                <a:solidFill>
                  <a:schemeClr val="accent2"/>
                </a:solidFill>
              </a:ln>
            </p:spPr>
            <p:txBody>
              <a:bodyPr wrap="squar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I know that 35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rPr>
                  <a:t> 7 is 5</a:t>
                </a:r>
              </a:p>
            </p:txBody>
          </p:sp>
        </mc:Choice>
        <mc:Fallback xmlns="">
          <p:sp>
            <p:nvSpPr>
              <p:cNvPr id="8" name="Speech Bubble: Rectangle with Corners Rounded 7">
                <a:extLst>
                  <a:ext uri="{FF2B5EF4-FFF2-40B4-BE49-F238E27FC236}">
                    <a16:creationId xmlns:a16="http://schemas.microsoft.com/office/drawing/2014/main" id="{4E16C1FC-2075-4997-95F6-38D5EA71CC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529" y="1533006"/>
                <a:ext cx="3741233" cy="578882"/>
              </a:xfrm>
              <a:prstGeom prst="wedgeRoundRectCallout">
                <a:avLst>
                  <a:gd name="adj1" fmla="val -52812"/>
                  <a:gd name="adj2" fmla="val 79284"/>
                  <a:gd name="adj3" fmla="val 16667"/>
                </a:avLst>
              </a:prstGeom>
              <a:blipFill>
                <a:blip r:embed="rId5"/>
                <a:stretch>
                  <a:fillRect t="-1563"/>
                </a:stretch>
              </a:blipFill>
              <a:ln w="28575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Speech Bubble: Rectangle with Corners Rounded 8">
                <a:extLst>
                  <a:ext uri="{FF2B5EF4-FFF2-40B4-BE49-F238E27FC236}">
                    <a16:creationId xmlns:a16="http://schemas.microsoft.com/office/drawing/2014/main" id="{B2EB9A70-B5F6-4864-BBED-121937AEBBE9}"/>
                  </a:ext>
                </a:extLst>
              </p:cNvPr>
              <p:cNvSpPr/>
              <p:nvPr/>
            </p:nvSpPr>
            <p:spPr>
              <a:xfrm>
                <a:off x="2634529" y="2675433"/>
                <a:ext cx="3741233" cy="578882"/>
              </a:xfrm>
              <a:prstGeom prst="wedgeRoundRectCallout">
                <a:avLst>
                  <a:gd name="adj1" fmla="val 58368"/>
                  <a:gd name="adj2" fmla="val 31777"/>
                  <a:gd name="adj3" fmla="val 16667"/>
                </a:avLst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I know that 21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</a:rPr>
                  <a:t> 3 is 7</a:t>
                </a:r>
              </a:p>
            </p:txBody>
          </p:sp>
        </mc:Choice>
        <mc:Fallback xmlns="">
          <p:sp>
            <p:nvSpPr>
              <p:cNvPr id="9" name="Speech Bubble: Rectangle with Corners Rounded 8">
                <a:extLst>
                  <a:ext uri="{FF2B5EF4-FFF2-40B4-BE49-F238E27FC236}">
                    <a16:creationId xmlns:a16="http://schemas.microsoft.com/office/drawing/2014/main" id="{B2EB9A70-B5F6-4864-BBED-121937AEBB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529" y="2675433"/>
                <a:ext cx="3741233" cy="578882"/>
              </a:xfrm>
              <a:prstGeom prst="wedgeRoundRectCallout">
                <a:avLst>
                  <a:gd name="adj1" fmla="val 58368"/>
                  <a:gd name="adj2" fmla="val 31777"/>
                  <a:gd name="adj3" fmla="val 16667"/>
                </a:avLst>
              </a:prstGeom>
              <a:blipFill>
                <a:blip r:embed="rId6"/>
                <a:stretch>
                  <a:fillRect t="-3000" b="-21000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A659014C-5426-4BCD-A7D0-D7B90E88CA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50519" y="595938"/>
            <a:ext cx="747045" cy="74704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DE28E4E-488C-4B6F-944A-E645E13C20C0}"/>
              </a:ext>
            </a:extLst>
          </p:cNvPr>
          <p:cNvSpPr txBox="1"/>
          <p:nvPr/>
        </p:nvSpPr>
        <p:spPr>
          <a:xfrm>
            <a:off x="5753363" y="73862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26C0C77-FAD2-4C9E-BEC4-C8560DA4BDE7}"/>
              </a:ext>
            </a:extLst>
          </p:cNvPr>
          <p:cNvSpPr/>
          <p:nvPr/>
        </p:nvSpPr>
        <p:spPr>
          <a:xfrm>
            <a:off x="2839453" y="3892556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FE7FBFF-9F88-496D-9ADD-0B9658CE4DE8}"/>
              </a:ext>
            </a:extLst>
          </p:cNvPr>
          <p:cNvSpPr/>
          <p:nvPr/>
        </p:nvSpPr>
        <p:spPr>
          <a:xfrm>
            <a:off x="3190065" y="3897139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78D9131-7897-4AE2-BCEC-5248420D12E5}"/>
              </a:ext>
            </a:extLst>
          </p:cNvPr>
          <p:cNvSpPr/>
          <p:nvPr/>
        </p:nvSpPr>
        <p:spPr>
          <a:xfrm>
            <a:off x="3540677" y="3901722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054E613-7E6A-4C03-A4E3-5A8B2828A122}"/>
              </a:ext>
            </a:extLst>
          </p:cNvPr>
          <p:cNvSpPr/>
          <p:nvPr/>
        </p:nvSpPr>
        <p:spPr>
          <a:xfrm>
            <a:off x="3891289" y="3906305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43C52DD-D493-45B3-B514-FF4430239603}"/>
              </a:ext>
            </a:extLst>
          </p:cNvPr>
          <p:cNvSpPr/>
          <p:nvPr/>
        </p:nvSpPr>
        <p:spPr>
          <a:xfrm>
            <a:off x="4241901" y="3910888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34277B6-A58A-4BFE-B151-D34632042CEC}"/>
              </a:ext>
            </a:extLst>
          </p:cNvPr>
          <p:cNvSpPr/>
          <p:nvPr/>
        </p:nvSpPr>
        <p:spPr>
          <a:xfrm>
            <a:off x="4592513" y="3915471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8A23C9B-4742-4ABB-940A-7A96FAD15C6D}"/>
              </a:ext>
            </a:extLst>
          </p:cNvPr>
          <p:cNvSpPr/>
          <p:nvPr/>
        </p:nvSpPr>
        <p:spPr>
          <a:xfrm>
            <a:off x="4943125" y="3920054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D31EBF6-9965-4B98-9A35-931C67F85F54}"/>
              </a:ext>
            </a:extLst>
          </p:cNvPr>
          <p:cNvSpPr/>
          <p:nvPr/>
        </p:nvSpPr>
        <p:spPr>
          <a:xfrm>
            <a:off x="2839453" y="4237507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2C024CF-14DA-44E4-AC0E-4F01FF41BE07}"/>
              </a:ext>
            </a:extLst>
          </p:cNvPr>
          <p:cNvSpPr/>
          <p:nvPr/>
        </p:nvSpPr>
        <p:spPr>
          <a:xfrm>
            <a:off x="3190065" y="4242090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5F7581F-2352-44ED-908B-DD8C6A1ABA43}"/>
              </a:ext>
            </a:extLst>
          </p:cNvPr>
          <p:cNvSpPr/>
          <p:nvPr/>
        </p:nvSpPr>
        <p:spPr>
          <a:xfrm>
            <a:off x="3540677" y="4246673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3826FC7-0EA5-42D6-8D19-803CD6D7B8B8}"/>
              </a:ext>
            </a:extLst>
          </p:cNvPr>
          <p:cNvSpPr/>
          <p:nvPr/>
        </p:nvSpPr>
        <p:spPr>
          <a:xfrm>
            <a:off x="3891289" y="4251256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F5160A0-F249-4E18-8FC8-976F5C36A266}"/>
              </a:ext>
            </a:extLst>
          </p:cNvPr>
          <p:cNvSpPr/>
          <p:nvPr/>
        </p:nvSpPr>
        <p:spPr>
          <a:xfrm>
            <a:off x="4241901" y="4255839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826323F-C358-4282-87E3-25060CD35B30}"/>
              </a:ext>
            </a:extLst>
          </p:cNvPr>
          <p:cNvSpPr/>
          <p:nvPr/>
        </p:nvSpPr>
        <p:spPr>
          <a:xfrm>
            <a:off x="4592513" y="4260422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86F8CAB-450C-4D1D-9028-9C54B16A10CB}"/>
              </a:ext>
            </a:extLst>
          </p:cNvPr>
          <p:cNvSpPr/>
          <p:nvPr/>
        </p:nvSpPr>
        <p:spPr>
          <a:xfrm>
            <a:off x="4943125" y="4265005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FB4F8B9-F618-4D37-B053-A37A76541DEE}"/>
              </a:ext>
            </a:extLst>
          </p:cNvPr>
          <p:cNvSpPr/>
          <p:nvPr/>
        </p:nvSpPr>
        <p:spPr>
          <a:xfrm>
            <a:off x="2839453" y="4582458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CD6684C-6BE0-4064-992F-DD0010767574}"/>
              </a:ext>
            </a:extLst>
          </p:cNvPr>
          <p:cNvSpPr/>
          <p:nvPr/>
        </p:nvSpPr>
        <p:spPr>
          <a:xfrm>
            <a:off x="3190065" y="4587041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A55930D-051D-403C-A3D5-2670E29F110A}"/>
              </a:ext>
            </a:extLst>
          </p:cNvPr>
          <p:cNvSpPr/>
          <p:nvPr/>
        </p:nvSpPr>
        <p:spPr>
          <a:xfrm>
            <a:off x="3540677" y="4591624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FD6230C-F82A-4BA3-8CB8-7C1534858153}"/>
              </a:ext>
            </a:extLst>
          </p:cNvPr>
          <p:cNvSpPr/>
          <p:nvPr/>
        </p:nvSpPr>
        <p:spPr>
          <a:xfrm>
            <a:off x="3891289" y="4596207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3FD92F0-A3D8-4598-AC79-449C4169DCEA}"/>
              </a:ext>
            </a:extLst>
          </p:cNvPr>
          <p:cNvSpPr/>
          <p:nvPr/>
        </p:nvSpPr>
        <p:spPr>
          <a:xfrm>
            <a:off x="4241901" y="4600790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441F334F-FD97-40A8-B401-37E4C166B53C}"/>
              </a:ext>
            </a:extLst>
          </p:cNvPr>
          <p:cNvSpPr/>
          <p:nvPr/>
        </p:nvSpPr>
        <p:spPr>
          <a:xfrm>
            <a:off x="4592513" y="4605373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E657D48-BAAF-46DA-B13C-B45933135145}"/>
              </a:ext>
            </a:extLst>
          </p:cNvPr>
          <p:cNvSpPr/>
          <p:nvPr/>
        </p:nvSpPr>
        <p:spPr>
          <a:xfrm>
            <a:off x="4943125" y="4609956"/>
            <a:ext cx="295633" cy="295633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FBB128C-B915-466F-8CBC-34BE3E1BF77D}"/>
              </a:ext>
            </a:extLst>
          </p:cNvPr>
          <p:cNvSpPr/>
          <p:nvPr/>
        </p:nvSpPr>
        <p:spPr>
          <a:xfrm>
            <a:off x="2839453" y="4927409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26449685-E08D-4351-B8CB-93B6C807D6EC}"/>
              </a:ext>
            </a:extLst>
          </p:cNvPr>
          <p:cNvSpPr/>
          <p:nvPr/>
        </p:nvSpPr>
        <p:spPr>
          <a:xfrm>
            <a:off x="3190065" y="4931992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0FCE77A6-0E65-4EC4-946A-D5F490D11954}"/>
              </a:ext>
            </a:extLst>
          </p:cNvPr>
          <p:cNvSpPr/>
          <p:nvPr/>
        </p:nvSpPr>
        <p:spPr>
          <a:xfrm>
            <a:off x="3540677" y="4936575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86B5D1A-28A8-4C39-9F3D-93DB52D43897}"/>
              </a:ext>
            </a:extLst>
          </p:cNvPr>
          <p:cNvSpPr/>
          <p:nvPr/>
        </p:nvSpPr>
        <p:spPr>
          <a:xfrm>
            <a:off x="3891289" y="4941158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EEE4107-FDD3-4890-AEE9-7A6B7C156C7F}"/>
              </a:ext>
            </a:extLst>
          </p:cNvPr>
          <p:cNvSpPr/>
          <p:nvPr/>
        </p:nvSpPr>
        <p:spPr>
          <a:xfrm>
            <a:off x="4241901" y="4945741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52759D90-4289-46FF-B0E8-CCCF7583FA2B}"/>
              </a:ext>
            </a:extLst>
          </p:cNvPr>
          <p:cNvSpPr/>
          <p:nvPr/>
        </p:nvSpPr>
        <p:spPr>
          <a:xfrm>
            <a:off x="4592513" y="4950324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28F5E5E-1F5A-45AA-8214-EE9F65FD5730}"/>
              </a:ext>
            </a:extLst>
          </p:cNvPr>
          <p:cNvSpPr/>
          <p:nvPr/>
        </p:nvSpPr>
        <p:spPr>
          <a:xfrm>
            <a:off x="4943125" y="4954907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2AE32FE6-F352-43CD-96F2-967CC508AD2E}"/>
              </a:ext>
            </a:extLst>
          </p:cNvPr>
          <p:cNvSpPr/>
          <p:nvPr/>
        </p:nvSpPr>
        <p:spPr>
          <a:xfrm>
            <a:off x="2839453" y="5272360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A9B09E51-CC61-4FD1-A6EF-AFA6D9B49EF2}"/>
              </a:ext>
            </a:extLst>
          </p:cNvPr>
          <p:cNvSpPr/>
          <p:nvPr/>
        </p:nvSpPr>
        <p:spPr>
          <a:xfrm>
            <a:off x="3190065" y="5276943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D9D6B9D-0A15-461C-B563-EEE446EA2EB5}"/>
              </a:ext>
            </a:extLst>
          </p:cNvPr>
          <p:cNvSpPr/>
          <p:nvPr/>
        </p:nvSpPr>
        <p:spPr>
          <a:xfrm>
            <a:off x="3540677" y="5281526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8D4C06F-DEA4-4D35-A057-F01BF3A5BBC8}"/>
              </a:ext>
            </a:extLst>
          </p:cNvPr>
          <p:cNvSpPr/>
          <p:nvPr/>
        </p:nvSpPr>
        <p:spPr>
          <a:xfrm>
            <a:off x="3891289" y="5286109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430B3D63-7A6A-4E4B-84C8-C916B6078EA8}"/>
              </a:ext>
            </a:extLst>
          </p:cNvPr>
          <p:cNvSpPr/>
          <p:nvPr/>
        </p:nvSpPr>
        <p:spPr>
          <a:xfrm>
            <a:off x="4241901" y="5290692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8A85CDB-BBFF-4DCC-9B1B-958ABC7D8490}"/>
              </a:ext>
            </a:extLst>
          </p:cNvPr>
          <p:cNvSpPr/>
          <p:nvPr/>
        </p:nvSpPr>
        <p:spPr>
          <a:xfrm>
            <a:off x="4592513" y="5295275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5808842-9E0B-4874-8BC6-E683428CE942}"/>
              </a:ext>
            </a:extLst>
          </p:cNvPr>
          <p:cNvSpPr/>
          <p:nvPr/>
        </p:nvSpPr>
        <p:spPr>
          <a:xfrm>
            <a:off x="4943125" y="5299858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329D9DB-A291-40A9-85F8-6760DD736CA4}"/>
              </a:ext>
            </a:extLst>
          </p:cNvPr>
          <p:cNvSpPr txBox="1"/>
          <p:nvPr/>
        </p:nvSpPr>
        <p:spPr>
          <a:xfrm>
            <a:off x="3843994" y="3386175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468C809-01BE-4D4C-ACB9-733C3C4EA63C}"/>
              </a:ext>
            </a:extLst>
          </p:cNvPr>
          <p:cNvSpPr txBox="1"/>
          <p:nvPr/>
        </p:nvSpPr>
        <p:spPr>
          <a:xfrm>
            <a:off x="2419275" y="4088353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49" name="Right Brace 48">
            <a:extLst>
              <a:ext uri="{FF2B5EF4-FFF2-40B4-BE49-F238E27FC236}">
                <a16:creationId xmlns:a16="http://schemas.microsoft.com/office/drawing/2014/main" id="{64657606-DC40-4EB0-AAF5-AA505C4CEEC0}"/>
              </a:ext>
            </a:extLst>
          </p:cNvPr>
          <p:cNvSpPr/>
          <p:nvPr/>
        </p:nvSpPr>
        <p:spPr>
          <a:xfrm>
            <a:off x="5578608" y="3920054"/>
            <a:ext cx="278136" cy="1007355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D17296B-B552-4F39-B2D0-D412E9FA9841}"/>
              </a:ext>
            </a:extLst>
          </p:cNvPr>
          <p:cNvSpPr txBox="1"/>
          <p:nvPr/>
        </p:nvSpPr>
        <p:spPr>
          <a:xfrm>
            <a:off x="5994961" y="4115850"/>
            <a:ext cx="656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75F31B0-5388-46A9-883C-622F8B6D5F90}"/>
              </a:ext>
            </a:extLst>
          </p:cNvPr>
          <p:cNvSpPr/>
          <p:nvPr/>
        </p:nvSpPr>
        <p:spPr>
          <a:xfrm>
            <a:off x="2844036" y="5626477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FA043F6A-B15A-46C5-ADAC-A68413CB8731}"/>
              </a:ext>
            </a:extLst>
          </p:cNvPr>
          <p:cNvSpPr/>
          <p:nvPr/>
        </p:nvSpPr>
        <p:spPr>
          <a:xfrm>
            <a:off x="3194648" y="5631060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FB62A8FD-367A-49ED-94A7-DD480BD608E2}"/>
              </a:ext>
            </a:extLst>
          </p:cNvPr>
          <p:cNvSpPr/>
          <p:nvPr/>
        </p:nvSpPr>
        <p:spPr>
          <a:xfrm>
            <a:off x="3545260" y="5635643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8FC0AF2-1083-4F27-96EE-ABA7099E4CBA}"/>
              </a:ext>
            </a:extLst>
          </p:cNvPr>
          <p:cNvSpPr/>
          <p:nvPr/>
        </p:nvSpPr>
        <p:spPr>
          <a:xfrm>
            <a:off x="3895872" y="5640226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254ABFD0-1A4D-4A03-87B8-F100013085E8}"/>
              </a:ext>
            </a:extLst>
          </p:cNvPr>
          <p:cNvSpPr/>
          <p:nvPr/>
        </p:nvSpPr>
        <p:spPr>
          <a:xfrm>
            <a:off x="4246484" y="5644809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F4B1FE23-2273-47B0-80D2-244AEC4B0AE3}"/>
              </a:ext>
            </a:extLst>
          </p:cNvPr>
          <p:cNvSpPr/>
          <p:nvPr/>
        </p:nvSpPr>
        <p:spPr>
          <a:xfrm>
            <a:off x="4597096" y="5649392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901B3B1F-04A7-47DF-8C25-5EB51855D2DE}"/>
              </a:ext>
            </a:extLst>
          </p:cNvPr>
          <p:cNvSpPr/>
          <p:nvPr/>
        </p:nvSpPr>
        <p:spPr>
          <a:xfrm>
            <a:off x="4947708" y="5653975"/>
            <a:ext cx="295633" cy="29563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ight Brace 57">
            <a:extLst>
              <a:ext uri="{FF2B5EF4-FFF2-40B4-BE49-F238E27FC236}">
                <a16:creationId xmlns:a16="http://schemas.microsoft.com/office/drawing/2014/main" id="{056BE5F2-D0E3-462E-BBBC-9D34E8F15F72}"/>
              </a:ext>
            </a:extLst>
          </p:cNvPr>
          <p:cNvSpPr/>
          <p:nvPr/>
        </p:nvSpPr>
        <p:spPr>
          <a:xfrm>
            <a:off x="5578608" y="4954907"/>
            <a:ext cx="278136" cy="971526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EA7BF42-DA8C-4FEB-B0A0-50AD1F2C17C2}"/>
              </a:ext>
            </a:extLst>
          </p:cNvPr>
          <p:cNvSpPr txBox="1"/>
          <p:nvPr/>
        </p:nvSpPr>
        <p:spPr>
          <a:xfrm>
            <a:off x="6004946" y="5127788"/>
            <a:ext cx="656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5430211-3EE3-410F-872E-140F9A11A241}"/>
              </a:ext>
            </a:extLst>
          </p:cNvPr>
          <p:cNvSpPr txBox="1"/>
          <p:nvPr/>
        </p:nvSpPr>
        <p:spPr>
          <a:xfrm>
            <a:off x="2401673" y="5113647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F634DD6-A768-46FE-9C69-4061F44FC69A}"/>
              </a:ext>
            </a:extLst>
          </p:cNvPr>
          <p:cNvSpPr txBox="1"/>
          <p:nvPr/>
        </p:nvSpPr>
        <p:spPr>
          <a:xfrm>
            <a:off x="5083036" y="654614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62" name="Right Brace 61">
            <a:extLst>
              <a:ext uri="{FF2B5EF4-FFF2-40B4-BE49-F238E27FC236}">
                <a16:creationId xmlns:a16="http://schemas.microsoft.com/office/drawing/2014/main" id="{2BCC7A98-4ECB-439B-8121-B0DBF44C8DF9}"/>
              </a:ext>
            </a:extLst>
          </p:cNvPr>
          <p:cNvSpPr/>
          <p:nvPr/>
        </p:nvSpPr>
        <p:spPr>
          <a:xfrm>
            <a:off x="6630444" y="3897020"/>
            <a:ext cx="278136" cy="2052588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9AC0DB7-33F5-410C-9CD5-5276F3641ADC}"/>
              </a:ext>
            </a:extLst>
          </p:cNvPr>
          <p:cNvSpPr txBox="1"/>
          <p:nvPr/>
        </p:nvSpPr>
        <p:spPr>
          <a:xfrm>
            <a:off x="6968548" y="4630926"/>
            <a:ext cx="656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F6B58E9-2C65-4CAB-A2C4-AB49E00CBABC}"/>
              </a:ext>
            </a:extLst>
          </p:cNvPr>
          <p:cNvSpPr txBox="1"/>
          <p:nvPr/>
        </p:nvSpPr>
        <p:spPr>
          <a:xfrm>
            <a:off x="2413549" y="4591624"/>
            <a:ext cx="4797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9779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1" grpId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/>
      <p:bldP spid="48" grpId="0"/>
      <p:bldP spid="48" grpId="1"/>
      <p:bldP spid="49" grpId="0" animBg="1"/>
      <p:bldP spid="50" grpId="0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/>
      <p:bldP spid="60" grpId="0"/>
      <p:bldP spid="60" grpId="1"/>
      <p:bldP spid="61" grpId="0"/>
      <p:bldP spid="62" grpId="0" animBg="1"/>
      <p:bldP spid="63" grpId="0"/>
      <p:bldP spid="6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214213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30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12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15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		45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18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indent="-514350">
                  <a:buFontTx/>
                  <a:buAutoNum type="arabicParenR" startAt="2"/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i="1" noProof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noProof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			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5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			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35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42</a:t>
                </a: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lvl="0" indent="-514350">
                  <a:buFontTx/>
                  <a:buAutoNum type="arabicParenR" startAt="3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Double 21</a:t>
                </a:r>
              </a:p>
              <a:p>
                <a:pPr lvl="0"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5262979"/>
              </a:xfrm>
              <a:prstGeom prst="rect">
                <a:avLst/>
              </a:prstGeom>
              <a:blipFill>
                <a:blip r:embed="rId2"/>
                <a:stretch>
                  <a:fillRect l="-1679" t="-12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46BA4E06-0752-495C-9EBF-846518E14051}"/>
              </a:ext>
            </a:extLst>
          </p:cNvPr>
          <p:cNvSpPr/>
          <p:nvPr/>
        </p:nvSpPr>
        <p:spPr>
          <a:xfrm>
            <a:off x="2088467" y="3323972"/>
            <a:ext cx="464344" cy="46434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22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6D95CFD0-6548-4488-8CE5-FB1962358370}"/>
                  </a:ext>
                </a:extLst>
              </p:cNvPr>
              <p:cNvSpPr txBox="1"/>
              <p:nvPr/>
            </p:nvSpPr>
            <p:spPr>
              <a:xfrm>
                <a:off x="695550" y="316855"/>
                <a:ext cx="7625490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30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12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		15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		45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18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indent="-514350">
                  <a:buFontTx/>
                  <a:buAutoNum type="arabicParenR" startAt="2"/>
                  <a:defRPr/>
                </a:pPr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2800" i="1" noProof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b="0" i="1" noProof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noProof="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			</a:t>
                </a: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5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				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35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42</a:t>
                </a: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514350" lvl="0" indent="-514350">
                  <a:buFontTx/>
                  <a:buAutoNum type="arabicParenR" startAt="3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Double 21</a:t>
                </a:r>
              </a:p>
              <a:p>
                <a:pPr lvl="0"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6D95CFD0-6548-4488-8CE5-FB19623583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5262979"/>
              </a:xfrm>
              <a:prstGeom prst="rect">
                <a:avLst/>
              </a:prstGeom>
              <a:blipFill>
                <a:blip r:embed="rId2"/>
                <a:stretch>
                  <a:fillRect l="-1679" t="-12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17697878-D216-4EDE-9442-5F516D5AE218}"/>
              </a:ext>
            </a:extLst>
          </p:cNvPr>
          <p:cNvSpPr/>
          <p:nvPr/>
        </p:nvSpPr>
        <p:spPr>
          <a:xfrm>
            <a:off x="2738050" y="31812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A466F8-4670-448A-B172-17B5944A8340}"/>
              </a:ext>
            </a:extLst>
          </p:cNvPr>
          <p:cNvSpPr/>
          <p:nvPr/>
        </p:nvSpPr>
        <p:spPr>
          <a:xfrm>
            <a:off x="4787504" y="31812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21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C73450-7E15-42E6-9258-EE2966FD58DA}"/>
              </a:ext>
            </a:extLst>
          </p:cNvPr>
          <p:cNvSpPr/>
          <p:nvPr/>
        </p:nvSpPr>
        <p:spPr>
          <a:xfrm>
            <a:off x="7260362" y="31812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63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86B815-9E3B-4595-914D-1224B3C30F5B}"/>
              </a:ext>
            </a:extLst>
          </p:cNvPr>
          <p:cNvSpPr/>
          <p:nvPr/>
        </p:nvSpPr>
        <p:spPr>
          <a:xfrm>
            <a:off x="2442164" y="161315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45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11F204-3E1F-4E4C-9DAD-DBCBEA6A0CFB}"/>
              </a:ext>
            </a:extLst>
          </p:cNvPr>
          <p:cNvSpPr/>
          <p:nvPr/>
        </p:nvSpPr>
        <p:spPr>
          <a:xfrm>
            <a:off x="5153951" y="161315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5F83B2D-2D20-49F1-9124-0CD3C3050AFE}"/>
              </a:ext>
            </a:extLst>
          </p:cNvPr>
          <p:cNvSpPr/>
          <p:nvPr/>
        </p:nvSpPr>
        <p:spPr>
          <a:xfrm>
            <a:off x="2443534" y="2022853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C010881-CFBE-44E1-B0B3-FC91942C66C4}"/>
              </a:ext>
            </a:extLst>
          </p:cNvPr>
          <p:cNvSpPr/>
          <p:nvPr/>
        </p:nvSpPr>
        <p:spPr>
          <a:xfrm>
            <a:off x="5168530" y="203985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299177-9E5A-4236-BCCD-4CD207789DCA}"/>
              </a:ext>
            </a:extLst>
          </p:cNvPr>
          <p:cNvSpPr/>
          <p:nvPr/>
        </p:nvSpPr>
        <p:spPr>
          <a:xfrm>
            <a:off x="2136935" y="3299677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FF32003-FCD1-4215-A14B-A19CCDF97F1F}"/>
              </a:ext>
            </a:extLst>
          </p:cNvPr>
          <p:cNvSpPr/>
          <p:nvPr/>
        </p:nvSpPr>
        <p:spPr>
          <a:xfrm>
            <a:off x="3183772" y="4576203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5FACEA83-E16C-4F17-90AB-DA28446BA1F5}"/>
              </a:ext>
            </a:extLst>
          </p:cNvPr>
          <p:cNvSpPr/>
          <p:nvPr/>
        </p:nvSpPr>
        <p:spPr>
          <a:xfrm>
            <a:off x="2088467" y="3323972"/>
            <a:ext cx="464344" cy="464344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908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8674" y="587857"/>
            <a:ext cx="71004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 the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sentences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28674" y="2755240"/>
            <a:ext cx="4838697" cy="31085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are ____ heptagons.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r>
              <a:rPr lang="en-GB" sz="2800" dirty="0">
                <a:solidFill>
                  <a:prstClr val="black"/>
                </a:solidFill>
              </a:rPr>
              <a:t>Each heptagon has ____ sides.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defRPr/>
            </a:pPr>
            <a:r>
              <a:rPr lang="en-GB" sz="2800" dirty="0">
                <a:solidFill>
                  <a:prstClr val="black"/>
                </a:solidFill>
              </a:rPr>
              <a:t>There are ____ sides altogether.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74055" y="2691869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77921" y="3546513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4A3111E-C72D-4052-8E36-D8464A8EFEAB}"/>
              </a:ext>
            </a:extLst>
          </p:cNvPr>
          <p:cNvSpPr txBox="1"/>
          <p:nvPr/>
        </p:nvSpPr>
        <p:spPr>
          <a:xfrm>
            <a:off x="2459965" y="4367956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</a:t>
            </a:r>
          </a:p>
        </p:txBody>
      </p:sp>
      <p:sp>
        <p:nvSpPr>
          <p:cNvPr id="2" name="Heptagon 1">
            <a:extLst>
              <a:ext uri="{FF2B5EF4-FFF2-40B4-BE49-F238E27FC236}">
                <a16:creationId xmlns:a16="http://schemas.microsoft.com/office/drawing/2014/main" id="{36A8B5A3-D471-4EA6-BB52-332340F20DC0}"/>
              </a:ext>
            </a:extLst>
          </p:cNvPr>
          <p:cNvSpPr/>
          <p:nvPr/>
        </p:nvSpPr>
        <p:spPr>
          <a:xfrm>
            <a:off x="1315156" y="1298222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Heptagon 11">
            <a:extLst>
              <a:ext uri="{FF2B5EF4-FFF2-40B4-BE49-F238E27FC236}">
                <a16:creationId xmlns:a16="http://schemas.microsoft.com/office/drawing/2014/main" id="{A55F2339-21AB-4E88-9E28-E51447C6004D}"/>
              </a:ext>
            </a:extLst>
          </p:cNvPr>
          <p:cNvSpPr/>
          <p:nvPr/>
        </p:nvSpPr>
        <p:spPr>
          <a:xfrm>
            <a:off x="2720623" y="1294729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Heptagon 12">
            <a:extLst>
              <a:ext uri="{FF2B5EF4-FFF2-40B4-BE49-F238E27FC236}">
                <a16:creationId xmlns:a16="http://schemas.microsoft.com/office/drawing/2014/main" id="{42B71106-9C56-42E6-9077-AAC3793338F8}"/>
              </a:ext>
            </a:extLst>
          </p:cNvPr>
          <p:cNvSpPr/>
          <p:nvPr/>
        </p:nvSpPr>
        <p:spPr>
          <a:xfrm>
            <a:off x="4126090" y="1291236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Heptagon 13">
            <a:extLst>
              <a:ext uri="{FF2B5EF4-FFF2-40B4-BE49-F238E27FC236}">
                <a16:creationId xmlns:a16="http://schemas.microsoft.com/office/drawing/2014/main" id="{E7BBF8A2-8D73-48A9-A94F-4FED347ADB0E}"/>
              </a:ext>
            </a:extLst>
          </p:cNvPr>
          <p:cNvSpPr/>
          <p:nvPr/>
        </p:nvSpPr>
        <p:spPr>
          <a:xfrm>
            <a:off x="5531557" y="1287743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2901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8674" y="587857"/>
            <a:ext cx="71004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 the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missing numbers.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704238" y="4387091"/>
                <a:ext cx="26084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238" y="4387091"/>
                <a:ext cx="2608406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743272" y="3612061"/>
                <a:ext cx="6687112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+         +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+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3272" y="3612061"/>
                <a:ext cx="6687112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1704083" y="363786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894415" y="4411774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689491" y="4411774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042388" y="363786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862103" y="363786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80734" y="3618554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122568" y="4411774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83338" y="4392467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15966" y="3618554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050278" y="3618554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850922" y="4392467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48747" y="4392467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28674" y="2100867"/>
            <a:ext cx="4838697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are ____heptagons.</a:t>
            </a:r>
          </a:p>
          <a:p>
            <a:pPr>
              <a:defRPr/>
            </a:pPr>
            <a:r>
              <a:rPr lang="en-GB" sz="2800" dirty="0">
                <a:solidFill>
                  <a:prstClr val="black"/>
                </a:solidFill>
              </a:rPr>
              <a:t>Each heptagon has ____ sides.</a:t>
            </a:r>
          </a:p>
          <a:p>
            <a:pPr>
              <a:defRPr/>
            </a:pPr>
            <a:r>
              <a:rPr lang="en-GB" sz="2800" dirty="0">
                <a:solidFill>
                  <a:prstClr val="black"/>
                </a:solidFill>
              </a:rPr>
              <a:t>There are ____ sides altogether.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74055" y="2037496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72384" y="2478126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233617" y="3618554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470015" y="3618554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10268" y="3599247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22721" y="3599247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1704238" y="5127156"/>
                <a:ext cx="26084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238" y="5127156"/>
                <a:ext cx="2608406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Rectangle 45"/>
          <p:cNvSpPr/>
          <p:nvPr/>
        </p:nvSpPr>
        <p:spPr>
          <a:xfrm>
            <a:off x="2894415" y="5151839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689491" y="5151839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122568" y="5151839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083338" y="5132532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850922" y="5132532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158871" y="5132532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4A3111E-C72D-4052-8E36-D8464A8EFEAB}"/>
              </a:ext>
            </a:extLst>
          </p:cNvPr>
          <p:cNvSpPr txBox="1"/>
          <p:nvPr/>
        </p:nvSpPr>
        <p:spPr>
          <a:xfrm>
            <a:off x="2432047" y="2900178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</a:t>
            </a:r>
          </a:p>
        </p:txBody>
      </p:sp>
      <p:sp>
        <p:nvSpPr>
          <p:cNvPr id="36" name="Heptagon 35">
            <a:extLst>
              <a:ext uri="{FF2B5EF4-FFF2-40B4-BE49-F238E27FC236}">
                <a16:creationId xmlns:a16="http://schemas.microsoft.com/office/drawing/2014/main" id="{670D65FC-8482-4702-90E4-F47702BA0685}"/>
              </a:ext>
            </a:extLst>
          </p:cNvPr>
          <p:cNvSpPr/>
          <p:nvPr/>
        </p:nvSpPr>
        <p:spPr>
          <a:xfrm>
            <a:off x="1456636" y="1084937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Heptagon 36">
            <a:extLst>
              <a:ext uri="{FF2B5EF4-FFF2-40B4-BE49-F238E27FC236}">
                <a16:creationId xmlns:a16="http://schemas.microsoft.com/office/drawing/2014/main" id="{D981A4A3-D739-4FD7-8E4F-01304B34F4A9}"/>
              </a:ext>
            </a:extLst>
          </p:cNvPr>
          <p:cNvSpPr/>
          <p:nvPr/>
        </p:nvSpPr>
        <p:spPr>
          <a:xfrm>
            <a:off x="2862103" y="1081444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Heptagon 37">
            <a:extLst>
              <a:ext uri="{FF2B5EF4-FFF2-40B4-BE49-F238E27FC236}">
                <a16:creationId xmlns:a16="http://schemas.microsoft.com/office/drawing/2014/main" id="{D937716E-4982-4E12-A078-5E40DB92D65E}"/>
              </a:ext>
            </a:extLst>
          </p:cNvPr>
          <p:cNvSpPr/>
          <p:nvPr/>
        </p:nvSpPr>
        <p:spPr>
          <a:xfrm>
            <a:off x="4267570" y="1077951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Heptagon 38">
            <a:extLst>
              <a:ext uri="{FF2B5EF4-FFF2-40B4-BE49-F238E27FC236}">
                <a16:creationId xmlns:a16="http://schemas.microsoft.com/office/drawing/2014/main" id="{807C5CFF-A3B8-4107-934E-1580CB09C787}"/>
              </a:ext>
            </a:extLst>
          </p:cNvPr>
          <p:cNvSpPr/>
          <p:nvPr/>
        </p:nvSpPr>
        <p:spPr>
          <a:xfrm>
            <a:off x="5673037" y="1074458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113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  <p:bldP spid="27" grpId="0"/>
      <p:bldP spid="28" grpId="0"/>
      <p:bldP spid="29" grpId="0"/>
      <p:bldP spid="31" grpId="0"/>
      <p:bldP spid="43" grpId="0"/>
      <p:bldP spid="44" grpId="0"/>
      <p:bldP spid="49" grpId="0"/>
      <p:bldP spid="50" grpId="0"/>
      <p:bldP spid="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9FE32E3A-7FD9-40B3-8545-947B4D0CCDDF}"/>
              </a:ext>
            </a:extLst>
          </p:cNvPr>
          <p:cNvSpPr/>
          <p:nvPr/>
        </p:nvSpPr>
        <p:spPr>
          <a:xfrm>
            <a:off x="1291880" y="296816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5B7FC60-7CA3-4BED-A0AD-C8BACDAC7431}"/>
              </a:ext>
            </a:extLst>
          </p:cNvPr>
          <p:cNvSpPr/>
          <p:nvPr/>
        </p:nvSpPr>
        <p:spPr>
          <a:xfrm>
            <a:off x="1749079" y="296816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22E762E-B011-41EF-AC62-C32C6F20F691}"/>
              </a:ext>
            </a:extLst>
          </p:cNvPr>
          <p:cNvSpPr/>
          <p:nvPr/>
        </p:nvSpPr>
        <p:spPr>
          <a:xfrm>
            <a:off x="2206278" y="296816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89495A2-D1ED-4306-9E95-B8BC48B7FCCE}"/>
              </a:ext>
            </a:extLst>
          </p:cNvPr>
          <p:cNvSpPr/>
          <p:nvPr/>
        </p:nvSpPr>
        <p:spPr>
          <a:xfrm>
            <a:off x="2663477" y="296816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34EE2CE-0A5E-471C-B8F5-C4CD59290D6A}"/>
              </a:ext>
            </a:extLst>
          </p:cNvPr>
          <p:cNvSpPr/>
          <p:nvPr/>
        </p:nvSpPr>
        <p:spPr>
          <a:xfrm>
            <a:off x="3120676" y="296816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1EB2A8E-8C79-4953-886A-F06E9015CA97}"/>
              </a:ext>
            </a:extLst>
          </p:cNvPr>
          <p:cNvSpPr/>
          <p:nvPr/>
        </p:nvSpPr>
        <p:spPr>
          <a:xfrm>
            <a:off x="3577875" y="296816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5CC9FAB-62E4-4CDE-BAB3-D293A660C28A}"/>
              </a:ext>
            </a:extLst>
          </p:cNvPr>
          <p:cNvSpPr/>
          <p:nvPr/>
        </p:nvSpPr>
        <p:spPr>
          <a:xfrm>
            <a:off x="4035074" y="296816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98BE440-1693-4521-AB30-317449962EBC}"/>
              </a:ext>
            </a:extLst>
          </p:cNvPr>
          <p:cNvSpPr/>
          <p:nvPr/>
        </p:nvSpPr>
        <p:spPr>
          <a:xfrm>
            <a:off x="1291880" y="351385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2E6E4F5-B417-41F3-9EF1-0014C4B73761}"/>
              </a:ext>
            </a:extLst>
          </p:cNvPr>
          <p:cNvSpPr/>
          <p:nvPr/>
        </p:nvSpPr>
        <p:spPr>
          <a:xfrm>
            <a:off x="1749079" y="351385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A7BF24A-9350-46F9-9463-8BBC5C595F7A}"/>
              </a:ext>
            </a:extLst>
          </p:cNvPr>
          <p:cNvSpPr/>
          <p:nvPr/>
        </p:nvSpPr>
        <p:spPr>
          <a:xfrm>
            <a:off x="2206278" y="351385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B4CD393-A2A7-4C7F-B8C2-34D5F0E7EA22}"/>
              </a:ext>
            </a:extLst>
          </p:cNvPr>
          <p:cNvSpPr/>
          <p:nvPr/>
        </p:nvSpPr>
        <p:spPr>
          <a:xfrm>
            <a:off x="2663477" y="351385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020FC2C-5378-42C5-9677-15333D2AFD5B}"/>
              </a:ext>
            </a:extLst>
          </p:cNvPr>
          <p:cNvSpPr/>
          <p:nvPr/>
        </p:nvSpPr>
        <p:spPr>
          <a:xfrm>
            <a:off x="3120676" y="351385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8415E6E-46AA-4DE8-BF86-5C436E8BF8A5}"/>
              </a:ext>
            </a:extLst>
          </p:cNvPr>
          <p:cNvSpPr/>
          <p:nvPr/>
        </p:nvSpPr>
        <p:spPr>
          <a:xfrm>
            <a:off x="3577875" y="351385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8ED3097-20FF-4B33-A1E2-C9810493B8D0}"/>
              </a:ext>
            </a:extLst>
          </p:cNvPr>
          <p:cNvSpPr/>
          <p:nvPr/>
        </p:nvSpPr>
        <p:spPr>
          <a:xfrm>
            <a:off x="4035074" y="351385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3F7762F-2091-496D-B512-5F4C9257FD84}"/>
              </a:ext>
            </a:extLst>
          </p:cNvPr>
          <p:cNvSpPr/>
          <p:nvPr/>
        </p:nvSpPr>
        <p:spPr>
          <a:xfrm>
            <a:off x="1291880" y="405954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5DB9CBC-DF31-4DE1-8222-2EE2B9EC1C1E}"/>
              </a:ext>
            </a:extLst>
          </p:cNvPr>
          <p:cNvSpPr/>
          <p:nvPr/>
        </p:nvSpPr>
        <p:spPr>
          <a:xfrm>
            <a:off x="1749079" y="405954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59BD0E3-F482-4675-A406-B421CF32202E}"/>
              </a:ext>
            </a:extLst>
          </p:cNvPr>
          <p:cNvSpPr/>
          <p:nvPr/>
        </p:nvSpPr>
        <p:spPr>
          <a:xfrm>
            <a:off x="2206278" y="405954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CE134FD-AE38-4306-BE02-A3EB8DA513D7}"/>
              </a:ext>
            </a:extLst>
          </p:cNvPr>
          <p:cNvSpPr/>
          <p:nvPr/>
        </p:nvSpPr>
        <p:spPr>
          <a:xfrm>
            <a:off x="2663477" y="405954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C55F409-5646-46C1-BB1B-54F0D9D66E41}"/>
              </a:ext>
            </a:extLst>
          </p:cNvPr>
          <p:cNvSpPr/>
          <p:nvPr/>
        </p:nvSpPr>
        <p:spPr>
          <a:xfrm>
            <a:off x="3120676" y="405954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D12E3D8-F9AE-4470-B948-10E64FED9A9B}"/>
              </a:ext>
            </a:extLst>
          </p:cNvPr>
          <p:cNvSpPr/>
          <p:nvPr/>
        </p:nvSpPr>
        <p:spPr>
          <a:xfrm>
            <a:off x="3577875" y="405954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6C7E70A-9755-4C5E-BD1F-D4FE23F9A1F8}"/>
              </a:ext>
            </a:extLst>
          </p:cNvPr>
          <p:cNvSpPr/>
          <p:nvPr/>
        </p:nvSpPr>
        <p:spPr>
          <a:xfrm>
            <a:off x="4035074" y="405954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E0F503BD-FFF0-49CD-9693-9307EA82980C}"/>
              </a:ext>
            </a:extLst>
          </p:cNvPr>
          <p:cNvSpPr/>
          <p:nvPr/>
        </p:nvSpPr>
        <p:spPr>
          <a:xfrm>
            <a:off x="1291880" y="296816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69A5826-D1D3-45DB-AC4C-BF2D5F25B163}"/>
              </a:ext>
            </a:extLst>
          </p:cNvPr>
          <p:cNvSpPr/>
          <p:nvPr/>
        </p:nvSpPr>
        <p:spPr>
          <a:xfrm>
            <a:off x="1749079" y="296816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55B607F-5523-4FD4-8335-3A2CEF1CD882}"/>
              </a:ext>
            </a:extLst>
          </p:cNvPr>
          <p:cNvSpPr/>
          <p:nvPr/>
        </p:nvSpPr>
        <p:spPr>
          <a:xfrm>
            <a:off x="2206278" y="296816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2630620-BA25-4893-9AEA-DF0BE6803854}"/>
              </a:ext>
            </a:extLst>
          </p:cNvPr>
          <p:cNvSpPr/>
          <p:nvPr/>
        </p:nvSpPr>
        <p:spPr>
          <a:xfrm>
            <a:off x="2663477" y="296816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790809E-7E98-4D66-BE40-0743002D7644}"/>
              </a:ext>
            </a:extLst>
          </p:cNvPr>
          <p:cNvSpPr/>
          <p:nvPr/>
        </p:nvSpPr>
        <p:spPr>
          <a:xfrm>
            <a:off x="3120676" y="296816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06B389C9-2C37-4250-925D-0528A7DD62DE}"/>
              </a:ext>
            </a:extLst>
          </p:cNvPr>
          <p:cNvSpPr/>
          <p:nvPr/>
        </p:nvSpPr>
        <p:spPr>
          <a:xfrm>
            <a:off x="3577875" y="296816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888A14D-968D-4BFD-8088-BFA30FE06EDC}"/>
              </a:ext>
            </a:extLst>
          </p:cNvPr>
          <p:cNvSpPr/>
          <p:nvPr/>
        </p:nvSpPr>
        <p:spPr>
          <a:xfrm>
            <a:off x="4035074" y="296816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6A99196-BB70-472C-81F7-C2BDDC7A3B1D}"/>
              </a:ext>
            </a:extLst>
          </p:cNvPr>
          <p:cNvSpPr/>
          <p:nvPr/>
        </p:nvSpPr>
        <p:spPr>
          <a:xfrm>
            <a:off x="1291880" y="351385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B0309024-B9C7-49AE-A188-16E7F716CC04}"/>
              </a:ext>
            </a:extLst>
          </p:cNvPr>
          <p:cNvSpPr/>
          <p:nvPr/>
        </p:nvSpPr>
        <p:spPr>
          <a:xfrm>
            <a:off x="1749079" y="351385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2044CA2-8DC3-498F-92AC-CE49C75FF394}"/>
              </a:ext>
            </a:extLst>
          </p:cNvPr>
          <p:cNvSpPr/>
          <p:nvPr/>
        </p:nvSpPr>
        <p:spPr>
          <a:xfrm>
            <a:off x="2206278" y="351385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E3601D08-173C-4491-BF7D-6576B109E322}"/>
              </a:ext>
            </a:extLst>
          </p:cNvPr>
          <p:cNvSpPr/>
          <p:nvPr/>
        </p:nvSpPr>
        <p:spPr>
          <a:xfrm>
            <a:off x="2663477" y="351385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FA2A0BC6-C47C-4AAC-A0DE-3147BC412806}"/>
              </a:ext>
            </a:extLst>
          </p:cNvPr>
          <p:cNvSpPr/>
          <p:nvPr/>
        </p:nvSpPr>
        <p:spPr>
          <a:xfrm>
            <a:off x="3120676" y="351385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69615E27-36EB-42ED-B27B-FEE7F9E93EFC}"/>
              </a:ext>
            </a:extLst>
          </p:cNvPr>
          <p:cNvSpPr/>
          <p:nvPr/>
        </p:nvSpPr>
        <p:spPr>
          <a:xfrm>
            <a:off x="3577875" y="351385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F00CDB0-0FE2-449E-B176-A2D949C2FE58}"/>
              </a:ext>
            </a:extLst>
          </p:cNvPr>
          <p:cNvSpPr/>
          <p:nvPr/>
        </p:nvSpPr>
        <p:spPr>
          <a:xfrm>
            <a:off x="4035074" y="351385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CA0C7E1-D6FE-4440-BF50-1EB771033D50}"/>
              </a:ext>
            </a:extLst>
          </p:cNvPr>
          <p:cNvSpPr/>
          <p:nvPr/>
        </p:nvSpPr>
        <p:spPr>
          <a:xfrm>
            <a:off x="1291880" y="405954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8050E3B5-251D-48D0-9302-CF15B7436A66}"/>
              </a:ext>
            </a:extLst>
          </p:cNvPr>
          <p:cNvSpPr/>
          <p:nvPr/>
        </p:nvSpPr>
        <p:spPr>
          <a:xfrm>
            <a:off x="1749079" y="405954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37EBB7F4-564E-4C51-A437-21FDFEE8AF98}"/>
              </a:ext>
            </a:extLst>
          </p:cNvPr>
          <p:cNvSpPr/>
          <p:nvPr/>
        </p:nvSpPr>
        <p:spPr>
          <a:xfrm>
            <a:off x="2206278" y="405954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872C7A8-AF31-4448-AA0F-6CDDC47DA92D}"/>
              </a:ext>
            </a:extLst>
          </p:cNvPr>
          <p:cNvSpPr/>
          <p:nvPr/>
        </p:nvSpPr>
        <p:spPr>
          <a:xfrm>
            <a:off x="2663477" y="405954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AB0E001F-91BA-42E9-8593-6F41291496E0}"/>
              </a:ext>
            </a:extLst>
          </p:cNvPr>
          <p:cNvSpPr/>
          <p:nvPr/>
        </p:nvSpPr>
        <p:spPr>
          <a:xfrm>
            <a:off x="3120676" y="405954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AE6B313E-54C1-450F-9D78-6BD258F05A04}"/>
              </a:ext>
            </a:extLst>
          </p:cNvPr>
          <p:cNvSpPr/>
          <p:nvPr/>
        </p:nvSpPr>
        <p:spPr>
          <a:xfrm>
            <a:off x="3577875" y="405954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5FDA99B-6595-42CB-A9A7-3068FB41D961}"/>
              </a:ext>
            </a:extLst>
          </p:cNvPr>
          <p:cNvSpPr/>
          <p:nvPr/>
        </p:nvSpPr>
        <p:spPr>
          <a:xfrm>
            <a:off x="4035074" y="405954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A9118B3B-5176-4921-8D1F-760F3EA339D7}"/>
                  </a:ext>
                </a:extLst>
              </p:cNvPr>
              <p:cNvSpPr/>
              <p:nvPr/>
            </p:nvSpPr>
            <p:spPr>
              <a:xfrm>
                <a:off x="5307837" y="3015285"/>
                <a:ext cx="208262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28 </a:t>
                </a:r>
              </a:p>
            </p:txBody>
          </p:sp>
        </mc:Choice>
        <mc:Fallback xmlns="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A9118B3B-5176-4921-8D1F-760F3EA339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7837" y="3015285"/>
                <a:ext cx="2082621" cy="584775"/>
              </a:xfrm>
              <a:prstGeom prst="rect">
                <a:avLst/>
              </a:prstGeom>
              <a:blipFill>
                <a:blip r:embed="rId2"/>
                <a:stretch>
                  <a:fillRect l="-7625" t="-12500" r="-6745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7D5D6A61-FEEC-4187-B0FA-568E761AADF8}"/>
                  </a:ext>
                </a:extLst>
              </p:cNvPr>
              <p:cNvSpPr/>
              <p:nvPr/>
            </p:nvSpPr>
            <p:spPr>
              <a:xfrm>
                <a:off x="5307837" y="3457132"/>
                <a:ext cx="208262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28 </a:t>
                </a:r>
              </a:p>
            </p:txBody>
          </p:sp>
        </mc:Choice>
        <mc:Fallback xmlns="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7D5D6A61-FEEC-4187-B0FA-568E761AAD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7837" y="3457132"/>
                <a:ext cx="2082621" cy="584775"/>
              </a:xfrm>
              <a:prstGeom prst="rect">
                <a:avLst/>
              </a:prstGeom>
              <a:blipFill>
                <a:blip r:embed="rId3"/>
                <a:stretch>
                  <a:fillRect l="-7625" t="-12500" r="-6745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Oval 58">
            <a:extLst>
              <a:ext uri="{FF2B5EF4-FFF2-40B4-BE49-F238E27FC236}">
                <a16:creationId xmlns:a16="http://schemas.microsoft.com/office/drawing/2014/main" id="{FAA8192D-FB90-45FB-9A55-C4E7FB04DADB}"/>
              </a:ext>
            </a:extLst>
          </p:cNvPr>
          <p:cNvSpPr/>
          <p:nvPr/>
        </p:nvSpPr>
        <p:spPr>
          <a:xfrm>
            <a:off x="1291880" y="460523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F4D98108-72E3-43AB-8D57-EC65E013AA29}"/>
              </a:ext>
            </a:extLst>
          </p:cNvPr>
          <p:cNvSpPr/>
          <p:nvPr/>
        </p:nvSpPr>
        <p:spPr>
          <a:xfrm>
            <a:off x="1749079" y="460523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8ED4E08C-5E50-41C4-A4E8-130C7AC4DDDD}"/>
              </a:ext>
            </a:extLst>
          </p:cNvPr>
          <p:cNvSpPr/>
          <p:nvPr/>
        </p:nvSpPr>
        <p:spPr>
          <a:xfrm>
            <a:off x="2206278" y="460523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B63F8F73-4032-48F0-9084-9730FA624F3F}"/>
              </a:ext>
            </a:extLst>
          </p:cNvPr>
          <p:cNvSpPr/>
          <p:nvPr/>
        </p:nvSpPr>
        <p:spPr>
          <a:xfrm>
            <a:off x="2663477" y="460523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AB3E2926-17AA-4061-B7F6-26A0406F8450}"/>
              </a:ext>
            </a:extLst>
          </p:cNvPr>
          <p:cNvSpPr/>
          <p:nvPr/>
        </p:nvSpPr>
        <p:spPr>
          <a:xfrm>
            <a:off x="3120676" y="460523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EFC93B3-B97A-42E0-91A0-86EF3BACDBC9}"/>
              </a:ext>
            </a:extLst>
          </p:cNvPr>
          <p:cNvSpPr/>
          <p:nvPr/>
        </p:nvSpPr>
        <p:spPr>
          <a:xfrm>
            <a:off x="3577875" y="460523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79BCD3D7-E6E5-4ADA-8998-2B569B31431A}"/>
              </a:ext>
            </a:extLst>
          </p:cNvPr>
          <p:cNvSpPr/>
          <p:nvPr/>
        </p:nvSpPr>
        <p:spPr>
          <a:xfrm>
            <a:off x="4035074" y="4605237"/>
            <a:ext cx="412954" cy="41295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8DD58F22-4B25-4DFF-92F6-5C914D79F830}"/>
              </a:ext>
            </a:extLst>
          </p:cNvPr>
          <p:cNvSpPr/>
          <p:nvPr/>
        </p:nvSpPr>
        <p:spPr>
          <a:xfrm>
            <a:off x="1291880" y="460523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34153D97-CDC9-4914-BEC9-1D10EB5FC0B5}"/>
              </a:ext>
            </a:extLst>
          </p:cNvPr>
          <p:cNvSpPr/>
          <p:nvPr/>
        </p:nvSpPr>
        <p:spPr>
          <a:xfrm>
            <a:off x="1749079" y="460523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EF3AC00F-6B1D-4661-9538-B76AA18A4A71}"/>
              </a:ext>
            </a:extLst>
          </p:cNvPr>
          <p:cNvSpPr/>
          <p:nvPr/>
        </p:nvSpPr>
        <p:spPr>
          <a:xfrm>
            <a:off x="2206278" y="460523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2F97981D-C47F-440E-B506-95B74CC3F26D}"/>
              </a:ext>
            </a:extLst>
          </p:cNvPr>
          <p:cNvSpPr/>
          <p:nvPr/>
        </p:nvSpPr>
        <p:spPr>
          <a:xfrm>
            <a:off x="2663477" y="460523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5F1CABB-EE48-42D1-A410-5FF9A4100FEE}"/>
              </a:ext>
            </a:extLst>
          </p:cNvPr>
          <p:cNvSpPr/>
          <p:nvPr/>
        </p:nvSpPr>
        <p:spPr>
          <a:xfrm>
            <a:off x="3120676" y="460523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E7704488-08D9-4566-AD46-6D6736F3F94B}"/>
              </a:ext>
            </a:extLst>
          </p:cNvPr>
          <p:cNvSpPr/>
          <p:nvPr/>
        </p:nvSpPr>
        <p:spPr>
          <a:xfrm>
            <a:off x="3577875" y="460523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6D54A349-7249-444C-AFD3-7E693F666CEB}"/>
              </a:ext>
            </a:extLst>
          </p:cNvPr>
          <p:cNvSpPr/>
          <p:nvPr/>
        </p:nvSpPr>
        <p:spPr>
          <a:xfrm>
            <a:off x="4035074" y="4605237"/>
            <a:ext cx="412954" cy="41295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4CCC368D-049B-4926-9232-3EDEA1E79F3E}"/>
              </a:ext>
            </a:extLst>
          </p:cNvPr>
          <p:cNvSpPr/>
          <p:nvPr/>
        </p:nvSpPr>
        <p:spPr>
          <a:xfrm>
            <a:off x="1188237" y="2915899"/>
            <a:ext cx="3383764" cy="498729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D6648853-7945-4A19-B4A5-7BF14090BE42}"/>
              </a:ext>
            </a:extLst>
          </p:cNvPr>
          <p:cNvSpPr/>
          <p:nvPr/>
        </p:nvSpPr>
        <p:spPr>
          <a:xfrm>
            <a:off x="1188236" y="3461589"/>
            <a:ext cx="3383764" cy="498729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843B50A4-4F8A-42A8-B9F5-FDC0D7C4D99D}"/>
              </a:ext>
            </a:extLst>
          </p:cNvPr>
          <p:cNvSpPr/>
          <p:nvPr/>
        </p:nvSpPr>
        <p:spPr>
          <a:xfrm>
            <a:off x="1188237" y="4009331"/>
            <a:ext cx="3383764" cy="498729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B7EBFA66-D2E4-4490-B803-1AED553A76BC}"/>
              </a:ext>
            </a:extLst>
          </p:cNvPr>
          <p:cNvSpPr/>
          <p:nvPr/>
        </p:nvSpPr>
        <p:spPr>
          <a:xfrm>
            <a:off x="1188237" y="4562349"/>
            <a:ext cx="3383764" cy="498729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Rectangle: Rounded Corners 80">
            <a:extLst>
              <a:ext uri="{FF2B5EF4-FFF2-40B4-BE49-F238E27FC236}">
                <a16:creationId xmlns:a16="http://schemas.microsoft.com/office/drawing/2014/main" id="{3F5DE6D2-9542-443B-BF68-A6006AE13F89}"/>
              </a:ext>
            </a:extLst>
          </p:cNvPr>
          <p:cNvSpPr/>
          <p:nvPr/>
        </p:nvSpPr>
        <p:spPr>
          <a:xfrm rot="5400000">
            <a:off x="378360" y="3780015"/>
            <a:ext cx="2250111" cy="432000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09850FDE-229B-4AB7-BE4F-355158516752}"/>
              </a:ext>
            </a:extLst>
          </p:cNvPr>
          <p:cNvSpPr/>
          <p:nvPr/>
        </p:nvSpPr>
        <p:spPr>
          <a:xfrm rot="5400000">
            <a:off x="831663" y="3780015"/>
            <a:ext cx="2250111" cy="432000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C85EAB00-5208-4426-AB58-F46193A4EAA3}"/>
              </a:ext>
            </a:extLst>
          </p:cNvPr>
          <p:cNvSpPr/>
          <p:nvPr/>
        </p:nvSpPr>
        <p:spPr>
          <a:xfrm rot="5400000">
            <a:off x="1288598" y="3778975"/>
            <a:ext cx="2250111" cy="432000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Rectangle: Rounded Corners 83">
            <a:extLst>
              <a:ext uri="{FF2B5EF4-FFF2-40B4-BE49-F238E27FC236}">
                <a16:creationId xmlns:a16="http://schemas.microsoft.com/office/drawing/2014/main" id="{0F16DF3B-D7D5-4C7A-B4F6-98D9F188B398}"/>
              </a:ext>
            </a:extLst>
          </p:cNvPr>
          <p:cNvSpPr/>
          <p:nvPr/>
        </p:nvSpPr>
        <p:spPr>
          <a:xfrm rot="5400000">
            <a:off x="1742412" y="3777935"/>
            <a:ext cx="2250111" cy="432000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26099411-7B54-4A8A-8C52-8AB4F6E30B03}"/>
              </a:ext>
            </a:extLst>
          </p:cNvPr>
          <p:cNvSpPr/>
          <p:nvPr/>
        </p:nvSpPr>
        <p:spPr>
          <a:xfrm rot="5400000">
            <a:off x="2202468" y="3776895"/>
            <a:ext cx="2250111" cy="432000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5244F199-0061-414C-93AE-9BAC88A63C29}"/>
              </a:ext>
            </a:extLst>
          </p:cNvPr>
          <p:cNvSpPr/>
          <p:nvPr/>
        </p:nvSpPr>
        <p:spPr>
          <a:xfrm rot="5400000">
            <a:off x="2656282" y="3775855"/>
            <a:ext cx="2250111" cy="432000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CA1AA38D-BEAC-49E8-ABD5-46D088918E20}"/>
              </a:ext>
            </a:extLst>
          </p:cNvPr>
          <p:cNvSpPr/>
          <p:nvPr/>
        </p:nvSpPr>
        <p:spPr>
          <a:xfrm rot="5400000">
            <a:off x="3116338" y="3774815"/>
            <a:ext cx="2250111" cy="432000"/>
          </a:xfrm>
          <a:prstGeom prst="round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03ABC647-7B48-4CD9-8CB0-C4D3AD287FA6}"/>
                  </a:ext>
                </a:extLst>
              </p:cNvPr>
              <p:cNvSpPr/>
              <p:nvPr/>
            </p:nvSpPr>
            <p:spPr>
              <a:xfrm>
                <a:off x="5307837" y="3898979"/>
                <a:ext cx="209544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28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÷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 </a:t>
                </a:r>
              </a:p>
            </p:txBody>
          </p:sp>
        </mc:Choice>
        <mc:Fallback xmlns=""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03ABC647-7B48-4CD9-8CB0-C4D3AD287F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7837" y="3898979"/>
                <a:ext cx="2095445" cy="584775"/>
              </a:xfrm>
              <a:prstGeom prst="rect">
                <a:avLst/>
              </a:prstGeom>
              <a:blipFill>
                <a:blip r:embed="rId4"/>
                <a:stretch>
                  <a:fillRect l="-7580" t="-12500" r="-6706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22FA013B-E3D1-4EB2-9D5A-314841A1D77B}"/>
                  </a:ext>
                </a:extLst>
              </p:cNvPr>
              <p:cNvSpPr/>
              <p:nvPr/>
            </p:nvSpPr>
            <p:spPr>
              <a:xfrm>
                <a:off x="5307837" y="4340826"/>
                <a:ext cx="209544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28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÷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</a:p>
            </p:txBody>
          </p:sp>
        </mc:Choice>
        <mc:Fallback xmlns=""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22FA013B-E3D1-4EB2-9D5A-314841A1D7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7837" y="4340826"/>
                <a:ext cx="2095445" cy="584775"/>
              </a:xfrm>
              <a:prstGeom prst="rect">
                <a:avLst/>
              </a:prstGeom>
              <a:blipFill>
                <a:blip r:embed="rId5"/>
                <a:stretch>
                  <a:fillRect l="-7580" t="-12500" r="-6706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" name="Heptagon 91">
            <a:extLst>
              <a:ext uri="{FF2B5EF4-FFF2-40B4-BE49-F238E27FC236}">
                <a16:creationId xmlns:a16="http://schemas.microsoft.com/office/drawing/2014/main" id="{A5E2B8D2-58D7-446A-B53D-B4E9D7D689CF}"/>
              </a:ext>
            </a:extLst>
          </p:cNvPr>
          <p:cNvSpPr/>
          <p:nvPr/>
        </p:nvSpPr>
        <p:spPr>
          <a:xfrm>
            <a:off x="1823525" y="955115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Heptagon 92">
            <a:extLst>
              <a:ext uri="{FF2B5EF4-FFF2-40B4-BE49-F238E27FC236}">
                <a16:creationId xmlns:a16="http://schemas.microsoft.com/office/drawing/2014/main" id="{05D9A3CF-C354-4354-BCFB-12630CB17018}"/>
              </a:ext>
            </a:extLst>
          </p:cNvPr>
          <p:cNvSpPr/>
          <p:nvPr/>
        </p:nvSpPr>
        <p:spPr>
          <a:xfrm>
            <a:off x="3228992" y="951622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Heptagon 93">
            <a:extLst>
              <a:ext uri="{FF2B5EF4-FFF2-40B4-BE49-F238E27FC236}">
                <a16:creationId xmlns:a16="http://schemas.microsoft.com/office/drawing/2014/main" id="{603CAC8C-3D3E-4FF7-8EA8-25979E72BF91}"/>
              </a:ext>
            </a:extLst>
          </p:cNvPr>
          <p:cNvSpPr/>
          <p:nvPr/>
        </p:nvSpPr>
        <p:spPr>
          <a:xfrm>
            <a:off x="4634459" y="948129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Heptagon 94">
            <a:extLst>
              <a:ext uri="{FF2B5EF4-FFF2-40B4-BE49-F238E27FC236}">
                <a16:creationId xmlns:a16="http://schemas.microsoft.com/office/drawing/2014/main" id="{F8A1F3DB-3FE3-4940-B0BC-5B6BB86A7CB1}"/>
              </a:ext>
            </a:extLst>
          </p:cNvPr>
          <p:cNvSpPr/>
          <p:nvPr/>
        </p:nvSpPr>
        <p:spPr>
          <a:xfrm>
            <a:off x="6039926" y="944636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71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500"/>
                            </p:stCondLst>
                            <p:childTnLst>
                              <p:par>
                                <p:cTn id="1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00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7" grpId="0"/>
      <p:bldP spid="58" grpId="0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90" grpId="0"/>
      <p:bldP spid="9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ptagon 1">
            <a:extLst>
              <a:ext uri="{FF2B5EF4-FFF2-40B4-BE49-F238E27FC236}">
                <a16:creationId xmlns:a16="http://schemas.microsoft.com/office/drawing/2014/main" id="{676EC469-ACBA-4787-8600-F19A265283E6}"/>
              </a:ext>
            </a:extLst>
          </p:cNvPr>
          <p:cNvSpPr/>
          <p:nvPr/>
        </p:nvSpPr>
        <p:spPr>
          <a:xfrm>
            <a:off x="1823525" y="955115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Heptagon 2">
            <a:extLst>
              <a:ext uri="{FF2B5EF4-FFF2-40B4-BE49-F238E27FC236}">
                <a16:creationId xmlns:a16="http://schemas.microsoft.com/office/drawing/2014/main" id="{50018EFD-AE83-4D66-BF48-4E685755DE28}"/>
              </a:ext>
            </a:extLst>
          </p:cNvPr>
          <p:cNvSpPr/>
          <p:nvPr/>
        </p:nvSpPr>
        <p:spPr>
          <a:xfrm>
            <a:off x="3228992" y="951622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Heptagon 3">
            <a:extLst>
              <a:ext uri="{FF2B5EF4-FFF2-40B4-BE49-F238E27FC236}">
                <a16:creationId xmlns:a16="http://schemas.microsoft.com/office/drawing/2014/main" id="{034EABBB-BEEB-406C-8BE1-B26360BFB2D2}"/>
              </a:ext>
            </a:extLst>
          </p:cNvPr>
          <p:cNvSpPr/>
          <p:nvPr/>
        </p:nvSpPr>
        <p:spPr>
          <a:xfrm>
            <a:off x="4634459" y="948129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Heptagon 4">
            <a:extLst>
              <a:ext uri="{FF2B5EF4-FFF2-40B4-BE49-F238E27FC236}">
                <a16:creationId xmlns:a16="http://schemas.microsoft.com/office/drawing/2014/main" id="{83763364-C0C4-413D-9175-971A63A4959C}"/>
              </a:ext>
            </a:extLst>
          </p:cNvPr>
          <p:cNvSpPr/>
          <p:nvPr/>
        </p:nvSpPr>
        <p:spPr>
          <a:xfrm>
            <a:off x="6039926" y="944636"/>
            <a:ext cx="1038578" cy="1038578"/>
          </a:xfrm>
          <a:prstGeom prst="heptagon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E8A506B-5763-4013-9C90-E64D570517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323592"/>
              </p:ext>
            </p:extLst>
          </p:nvPr>
        </p:nvGraphicFramePr>
        <p:xfrm>
          <a:off x="1461542" y="3058160"/>
          <a:ext cx="6048000" cy="5429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000">
                  <a:extLst>
                    <a:ext uri="{9D8B030D-6E8A-4147-A177-3AD203B41FA5}">
                      <a16:colId xmlns:a16="http://schemas.microsoft.com/office/drawing/2014/main" val="1935481155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1661620614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470257946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1384983729"/>
                    </a:ext>
                  </a:extLst>
                </a:gridCol>
              </a:tblGrid>
              <a:tr h="5429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84318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6974CB5-E4C1-47C0-8832-F948C7415D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402144"/>
              </p:ext>
            </p:extLst>
          </p:nvPr>
        </p:nvGraphicFramePr>
        <p:xfrm>
          <a:off x="1461542" y="3058160"/>
          <a:ext cx="4536000" cy="5429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000">
                  <a:extLst>
                    <a:ext uri="{9D8B030D-6E8A-4147-A177-3AD203B41FA5}">
                      <a16:colId xmlns:a16="http://schemas.microsoft.com/office/drawing/2014/main" val="1935481155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1661620614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1684818231"/>
                    </a:ext>
                  </a:extLst>
                </a:gridCol>
              </a:tblGrid>
              <a:tr h="5429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843182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A4AAD5E-CC75-4326-BDEC-031999043A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093117"/>
              </p:ext>
            </p:extLst>
          </p:nvPr>
        </p:nvGraphicFramePr>
        <p:xfrm>
          <a:off x="1461542" y="3058160"/>
          <a:ext cx="3024000" cy="5429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000">
                  <a:extLst>
                    <a:ext uri="{9D8B030D-6E8A-4147-A177-3AD203B41FA5}">
                      <a16:colId xmlns:a16="http://schemas.microsoft.com/office/drawing/2014/main" val="1935481155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1661620614"/>
                    </a:ext>
                  </a:extLst>
                </a:gridCol>
              </a:tblGrid>
              <a:tr h="5429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84318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14A127E-0275-45EB-957D-E731EA27B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44670"/>
              </p:ext>
            </p:extLst>
          </p:nvPr>
        </p:nvGraphicFramePr>
        <p:xfrm>
          <a:off x="1461542" y="3058160"/>
          <a:ext cx="1513080" cy="5429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3080">
                  <a:extLst>
                    <a:ext uri="{9D8B030D-6E8A-4147-A177-3AD203B41FA5}">
                      <a16:colId xmlns:a16="http://schemas.microsoft.com/office/drawing/2014/main" val="1935481155"/>
                    </a:ext>
                  </a:extLst>
                </a:gridCol>
              </a:tblGrid>
              <a:tr h="5429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843182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39EB728C-274A-4A18-B5E1-66EE5BCFB20F}"/>
              </a:ext>
            </a:extLst>
          </p:cNvPr>
          <p:cNvSpPr txBox="1"/>
          <p:nvPr/>
        </p:nvSpPr>
        <p:spPr>
          <a:xfrm>
            <a:off x="2036880" y="3039195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4AD6B5-6763-42ED-A35B-27D98E28B3F7}"/>
              </a:ext>
            </a:extLst>
          </p:cNvPr>
          <p:cNvSpPr txBox="1"/>
          <p:nvPr/>
        </p:nvSpPr>
        <p:spPr>
          <a:xfrm>
            <a:off x="3540174" y="3039195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AB4928-5A5F-4C78-8C82-847D54A10F6D}"/>
              </a:ext>
            </a:extLst>
          </p:cNvPr>
          <p:cNvSpPr txBox="1"/>
          <p:nvPr/>
        </p:nvSpPr>
        <p:spPr>
          <a:xfrm>
            <a:off x="5066986" y="3039195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AF73C0-CC1F-4BAB-BA65-A723204244FA}"/>
              </a:ext>
            </a:extLst>
          </p:cNvPr>
          <p:cNvSpPr txBox="1"/>
          <p:nvPr/>
        </p:nvSpPr>
        <p:spPr>
          <a:xfrm>
            <a:off x="6559386" y="3039195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EAE5640D-8236-47AB-B26C-BBFD259BDB2C}"/>
              </a:ext>
            </a:extLst>
          </p:cNvPr>
          <p:cNvSpPr/>
          <p:nvPr/>
        </p:nvSpPr>
        <p:spPr>
          <a:xfrm rot="5400000">
            <a:off x="4351091" y="-197149"/>
            <a:ext cx="268902" cy="604800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3F5754-045E-4436-BF1E-A72A004B9AA8}"/>
              </a:ext>
            </a:extLst>
          </p:cNvPr>
          <p:cNvSpPr txBox="1"/>
          <p:nvPr/>
        </p:nvSpPr>
        <p:spPr>
          <a:xfrm>
            <a:off x="4193061" y="2122870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5C61267-951B-4B6A-9491-454DA327A855}"/>
                  </a:ext>
                </a:extLst>
              </p:cNvPr>
              <p:cNvSpPr txBox="1"/>
              <p:nvPr/>
            </p:nvSpPr>
            <p:spPr>
              <a:xfrm>
                <a:off x="1976294" y="4066484"/>
                <a:ext cx="212494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28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5C61267-951B-4B6A-9491-454DA327A8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6294" y="4066484"/>
                <a:ext cx="2124947" cy="584775"/>
              </a:xfrm>
              <a:prstGeom prst="rect">
                <a:avLst/>
              </a:prstGeom>
              <a:blipFill>
                <a:blip r:embed="rId2"/>
                <a:stretch>
                  <a:fillRect l="-7163" t="-12500" r="-287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7A68306-C84D-4D38-9A15-4420FBC1DF0C}"/>
                  </a:ext>
                </a:extLst>
              </p:cNvPr>
              <p:cNvSpPr txBox="1"/>
              <p:nvPr/>
            </p:nvSpPr>
            <p:spPr>
              <a:xfrm>
                <a:off x="1976294" y="4651496"/>
                <a:ext cx="212494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4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28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7A68306-C84D-4D38-9A15-4420FBC1DF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6294" y="4651496"/>
                <a:ext cx="2124947" cy="584775"/>
              </a:xfrm>
              <a:prstGeom prst="rect">
                <a:avLst/>
              </a:prstGeom>
              <a:blipFill>
                <a:blip r:embed="rId3"/>
                <a:stretch>
                  <a:fillRect l="-7163" t="-12500" r="-287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3346F33-8A13-4AB4-B88E-C143337503FC}"/>
                  </a:ext>
                </a:extLst>
              </p:cNvPr>
              <p:cNvSpPr txBox="1"/>
              <p:nvPr/>
            </p:nvSpPr>
            <p:spPr>
              <a:xfrm>
                <a:off x="4977452" y="4070355"/>
                <a:ext cx="253209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28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3346F33-8A13-4AB4-B88E-C143337503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7452" y="4070355"/>
                <a:ext cx="2532090" cy="584775"/>
              </a:xfrm>
              <a:prstGeom prst="rect">
                <a:avLst/>
              </a:prstGeom>
              <a:blipFill>
                <a:blip r:embed="rId4"/>
                <a:stretch>
                  <a:fillRect l="-6265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A886A2B-918F-4B90-880D-BAFA233E1C93}"/>
                  </a:ext>
                </a:extLst>
              </p:cNvPr>
              <p:cNvSpPr txBox="1"/>
              <p:nvPr/>
            </p:nvSpPr>
            <p:spPr>
              <a:xfrm>
                <a:off x="4977452" y="4655367"/>
                <a:ext cx="245063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28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7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smtClean="0">
                        <a:ln>
                          <a:noFill/>
                        </a:ln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A886A2B-918F-4B90-880D-BAFA233E1C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7452" y="4655367"/>
                <a:ext cx="2450637" cy="584775"/>
              </a:xfrm>
              <a:prstGeom prst="rect">
                <a:avLst/>
              </a:prstGeom>
              <a:blipFill>
                <a:blip r:embed="rId5"/>
                <a:stretch>
                  <a:fillRect l="-6468" t="-1250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9E701CAB-005F-4B03-A6E9-D67E576E05F7}"/>
              </a:ext>
            </a:extLst>
          </p:cNvPr>
          <p:cNvSpPr txBox="1"/>
          <p:nvPr/>
        </p:nvSpPr>
        <p:spPr>
          <a:xfrm>
            <a:off x="6646565" y="4066484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E7648A2-1599-4616-8CA8-B0B030C3324A}"/>
              </a:ext>
            </a:extLst>
          </p:cNvPr>
          <p:cNvSpPr txBox="1"/>
          <p:nvPr/>
        </p:nvSpPr>
        <p:spPr>
          <a:xfrm>
            <a:off x="6660367" y="4651259"/>
            <a:ext cx="6118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00619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mph" presetSubtype="0" repeatCount="2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000"/>
                            </p:stCondLst>
                            <p:childTnLst>
                              <p:par>
                                <p:cTn id="135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4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10" grpId="0"/>
      <p:bldP spid="10" grpId="1"/>
      <p:bldP spid="10" grpId="2"/>
      <p:bldP spid="11" grpId="0"/>
      <p:bldP spid="11" grpId="1"/>
      <p:bldP spid="12" grpId="0"/>
      <p:bldP spid="12" grpId="1"/>
      <p:bldP spid="13" grpId="0"/>
      <p:bldP spid="13" grpId="1"/>
      <p:bldP spid="14" grpId="0" animBg="1"/>
      <p:bldP spid="15" grpId="0"/>
      <p:bldP spid="15" grpId="1"/>
      <p:bldP spid="15" grpId="2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1|10.6|23.6|9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1|10.6|23.6|9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522d4c35-b548-4432-90ae-af4376e1c4b4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F74D80-BD60-45EC-9E52-7D38BA7C4D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21823</TotalTime>
  <Words>404</Words>
  <Application>Microsoft Office PowerPoint</Application>
  <PresentationFormat>On-screen Show (4:3)</PresentationFormat>
  <Paragraphs>148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– 5 on the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T Michael</cp:lastModifiedBy>
  <cp:revision>271</cp:revision>
  <dcterms:created xsi:type="dcterms:W3CDTF">2019-07-05T11:02:13Z</dcterms:created>
  <dcterms:modified xsi:type="dcterms:W3CDTF">2020-11-25T12:56:46Z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