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70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8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8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8_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8_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8_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8_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8_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78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8_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93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T Michael</cp:lastModifiedBy>
  <cp:revision>19</cp:revision>
  <dcterms:created xsi:type="dcterms:W3CDTF">2019-07-05T11:02:13Z</dcterms:created>
  <dcterms:modified xsi:type="dcterms:W3CDTF">2020-11-20T16:40:28Z</dcterms:modified>
</cp:coreProperties>
</file>